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BE4E5F-680E-47D3-AE2F-1EFD66A38C73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05A169-3B75-41B3-A0A8-CB6D43BE077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992EF-2056-4742-9668-5AD733B8FD83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5309-0780-4E9A-8D46-F6F49D202F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992EF-2056-4742-9668-5AD733B8FD83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5309-0780-4E9A-8D46-F6F49D202F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992EF-2056-4742-9668-5AD733B8FD83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5309-0780-4E9A-8D46-F6F49D202F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992EF-2056-4742-9668-5AD733B8FD83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5309-0780-4E9A-8D46-F6F49D202F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992EF-2056-4742-9668-5AD733B8FD83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5309-0780-4E9A-8D46-F6F49D202F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992EF-2056-4742-9668-5AD733B8FD83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5309-0780-4E9A-8D46-F6F49D202F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992EF-2056-4742-9668-5AD733B8FD83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5309-0780-4E9A-8D46-F6F49D202F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992EF-2056-4742-9668-5AD733B8FD83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5309-0780-4E9A-8D46-F6F49D202F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992EF-2056-4742-9668-5AD733B8FD83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5309-0780-4E9A-8D46-F6F49D202F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992EF-2056-4742-9668-5AD733B8FD83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5309-0780-4E9A-8D46-F6F49D202F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992EF-2056-4742-9668-5AD733B8FD83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D55309-0780-4E9A-8D46-F6F49D202F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1A992EF-2056-4742-9668-5AD733B8FD83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D55309-0780-4E9A-8D46-F6F49D202FEC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Unified District Vision and Implementation Plan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K-12 Principal Meeting</a:t>
            </a:r>
          </a:p>
          <a:p>
            <a:r>
              <a:rPr lang="en-US" dirty="0" smtClean="0"/>
              <a:t>March 23,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Unified District 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343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 school and district culture of </a:t>
            </a:r>
            <a:r>
              <a:rPr lang="en-US" sz="2800" b="1" dirty="0" smtClean="0"/>
              <a:t>Collaboration and High Expectations </a:t>
            </a:r>
            <a:r>
              <a:rPr lang="en-US" sz="2800" dirty="0" smtClean="0"/>
              <a:t>through an </a:t>
            </a:r>
            <a:r>
              <a:rPr lang="en-US" sz="2800" b="1" dirty="0" smtClean="0"/>
              <a:t>Equity Lens</a:t>
            </a:r>
            <a:r>
              <a:rPr lang="en-US" sz="2800" dirty="0" smtClean="0"/>
              <a:t> that leads to academic success for all students. 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Although viewing things from an equity perspective is an ongoing process, we will not be satisfied until we have erased the academic achievement gap.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61722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800" dirty="0" smtClean="0"/>
              <a:t>In the </a:t>
            </a:r>
            <a:r>
              <a:rPr lang="en-US" sz="2800" dirty="0" err="1" smtClean="0"/>
              <a:t>Robbinsdale</a:t>
            </a:r>
            <a:r>
              <a:rPr lang="en-US" sz="2800" dirty="0" smtClean="0"/>
              <a:t> Area Schools, we use</a:t>
            </a:r>
          </a:p>
          <a:p>
            <a:pPr>
              <a:buNone/>
            </a:pPr>
            <a:r>
              <a:rPr lang="en-US" sz="2800" b="1" dirty="0" smtClean="0"/>
              <a:t>Professional Learning Communities (PLC’s) </a:t>
            </a:r>
            <a:r>
              <a:rPr lang="en-US" sz="2800" dirty="0" smtClean="0"/>
              <a:t>that</a:t>
            </a:r>
          </a:p>
          <a:p>
            <a:pPr>
              <a:buNone/>
            </a:pPr>
            <a:r>
              <a:rPr lang="en-US" sz="2800" dirty="0" smtClean="0"/>
              <a:t>focus on instructional practice that is based on</a:t>
            </a:r>
          </a:p>
          <a:p>
            <a:pPr>
              <a:buNone/>
            </a:pPr>
            <a:r>
              <a:rPr lang="en-US" sz="2800" dirty="0" smtClean="0"/>
              <a:t>student results to implement: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2800" b="1" dirty="0" smtClean="0"/>
              <a:t>Assessment</a:t>
            </a:r>
            <a:r>
              <a:rPr lang="en-US" sz="2800" dirty="0" smtClean="0"/>
              <a:t> – Formative assessments that are used to inform instruction. Re-teaching in a different way is used to attain mastery of concepts. Common assessments and grading practices enhance student academic success.</a:t>
            </a:r>
          </a:p>
          <a:p>
            <a:r>
              <a:rPr lang="en-US" sz="2800" b="1" dirty="0" smtClean="0"/>
              <a:t>Response to Intervention (</a:t>
            </a:r>
            <a:r>
              <a:rPr lang="en-US" sz="2800" b="1" dirty="0" err="1" smtClean="0"/>
              <a:t>RtI</a:t>
            </a:r>
            <a:r>
              <a:rPr lang="en-US" sz="2800" b="1" dirty="0" smtClean="0"/>
              <a:t>)</a:t>
            </a:r>
          </a:p>
          <a:p>
            <a:r>
              <a:rPr lang="en-US" sz="2800" b="1" dirty="0" smtClean="0"/>
              <a:t>Positive Behavioral Interventions &amp; Supports (PBIS)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066800"/>
          </a:xfrm>
        </p:spPr>
        <p:txBody>
          <a:bodyPr/>
          <a:lstStyle/>
          <a:p>
            <a:r>
              <a:rPr lang="en-US" dirty="0" smtClean="0"/>
              <a:t>Implementation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6388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2800" b="1" u="sng" dirty="0" smtClean="0"/>
              <a:t>March 2011</a:t>
            </a:r>
          </a:p>
          <a:p>
            <a:r>
              <a:rPr lang="en-US" sz="2800" dirty="0" smtClean="0"/>
              <a:t>Proposed District Vision introduced to principals</a:t>
            </a:r>
          </a:p>
          <a:p>
            <a:r>
              <a:rPr lang="en-US" sz="2800" dirty="0" smtClean="0"/>
              <a:t>Common classroom walk-through rubric</a:t>
            </a:r>
          </a:p>
          <a:p>
            <a:pPr>
              <a:buNone/>
            </a:pPr>
            <a:r>
              <a:rPr lang="en-US" sz="2800" b="1" u="sng" dirty="0" smtClean="0"/>
              <a:t>April 2011</a:t>
            </a:r>
          </a:p>
          <a:p>
            <a:r>
              <a:rPr lang="en-US" sz="2800" dirty="0" smtClean="0"/>
              <a:t>Unified District Vision, with parameters, is completed by principals and ESC staff</a:t>
            </a:r>
          </a:p>
          <a:p>
            <a:pPr>
              <a:buNone/>
            </a:pPr>
            <a:r>
              <a:rPr lang="en-US" sz="2800" b="1" u="sng" dirty="0" smtClean="0"/>
              <a:t>May 2011</a:t>
            </a:r>
          </a:p>
          <a:p>
            <a:r>
              <a:rPr lang="en-US" sz="2800" dirty="0" smtClean="0"/>
              <a:t>Building implementation plans are developed</a:t>
            </a:r>
          </a:p>
          <a:p>
            <a:r>
              <a:rPr lang="en-US" sz="2800" dirty="0" smtClean="0"/>
              <a:t>District Vision and implementations plans – Pr. Dir.</a:t>
            </a:r>
          </a:p>
          <a:p>
            <a:pPr>
              <a:buNone/>
            </a:pPr>
            <a:r>
              <a:rPr lang="en-US" sz="2800" b="1" u="sng" dirty="0" smtClean="0"/>
              <a:t>June 2011</a:t>
            </a:r>
          </a:p>
          <a:p>
            <a:r>
              <a:rPr lang="en-US" sz="2800" dirty="0" smtClean="0"/>
              <a:t>School Improvement Plans due/aligned with Unified District Vision and Implementation Plan</a:t>
            </a:r>
          </a:p>
          <a:p>
            <a:endParaRPr lang="en-US" sz="2800" dirty="0" smtClean="0"/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Plan,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sz="2800" b="1" u="sng" dirty="0" smtClean="0"/>
              <a:t>August 2011</a:t>
            </a:r>
          </a:p>
          <a:p>
            <a:r>
              <a:rPr lang="en-US" sz="2800" dirty="0" smtClean="0"/>
              <a:t>Professional development for EA’s and other groups</a:t>
            </a:r>
          </a:p>
          <a:p>
            <a:r>
              <a:rPr lang="en-US" sz="2800" dirty="0" smtClean="0"/>
              <a:t>Program Directors communicate District Vision, with emphasis of PBIS with an Equity lens</a:t>
            </a:r>
          </a:p>
          <a:p>
            <a:r>
              <a:rPr lang="en-US" sz="2800" dirty="0" smtClean="0"/>
              <a:t>August 12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Leadership Retreat</a:t>
            </a:r>
          </a:p>
          <a:p>
            <a:r>
              <a:rPr lang="en-US" sz="2800" dirty="0" smtClean="0"/>
              <a:t>August 30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District Opener</a:t>
            </a:r>
          </a:p>
          <a:p>
            <a:pPr>
              <a:buNone/>
            </a:pPr>
            <a:r>
              <a:rPr lang="en-US" sz="2800" b="1" u="sng" dirty="0" smtClean="0"/>
              <a:t>September 2011</a:t>
            </a:r>
          </a:p>
          <a:p>
            <a:r>
              <a:rPr lang="en-US" sz="2800" dirty="0" smtClean="0"/>
              <a:t>Friday, September 2 Academy Classes – Staff required to participate in PD related to District Vision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30 District Opener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Unified District Vision and Implementation Plan</a:t>
            </a:r>
          </a:p>
          <a:p>
            <a:r>
              <a:rPr lang="en-US" sz="2800" dirty="0" smtClean="0"/>
              <a:t>Speaker – Closing the Achievement Gap through Culturally Responsive Teaching</a:t>
            </a:r>
          </a:p>
          <a:p>
            <a:r>
              <a:rPr lang="en-US" sz="2800" dirty="0" smtClean="0"/>
              <a:t>Break (15 minutes)</a:t>
            </a:r>
          </a:p>
          <a:p>
            <a:r>
              <a:rPr lang="en-US" sz="2800" dirty="0" smtClean="0"/>
              <a:t>Structured Multi-Grade level break-out sessions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8:00 – 11:00 @ CHS: CHS and all feeder schools</a:t>
            </a:r>
          </a:p>
          <a:p>
            <a:pPr>
              <a:buNone/>
            </a:pPr>
            <a:endParaRPr lang="en-US" sz="2800" dirty="0"/>
          </a:p>
          <a:p>
            <a:pPr>
              <a:buNone/>
            </a:pPr>
            <a:r>
              <a:rPr lang="en-US" sz="2800" dirty="0" smtClean="0"/>
              <a:t>12:30 – 3:30 @ AHS: AHS and all feeder schools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115</TotalTime>
  <Words>308</Words>
  <Application>Microsoft Office PowerPoint</Application>
  <PresentationFormat>On-screen Show (4:3)</PresentationFormat>
  <Paragraphs>43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Unified District Vision and Implementation Plan</vt:lpstr>
      <vt:lpstr>Unified District Vision</vt:lpstr>
      <vt:lpstr>Slide 3</vt:lpstr>
      <vt:lpstr>Implementation Plan</vt:lpstr>
      <vt:lpstr>Implementation Plan, Cont.</vt:lpstr>
      <vt:lpstr>August 30 District Opener</vt:lpstr>
    </vt:vector>
  </TitlesOfParts>
  <Company>Robbinsdale Area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Unified District Vision and Implementation Plan</dc:title>
  <dc:creator>Admin</dc:creator>
  <cp:lastModifiedBy>Smith</cp:lastModifiedBy>
  <cp:revision>9</cp:revision>
  <dcterms:created xsi:type="dcterms:W3CDTF">2011-03-22T13:32:15Z</dcterms:created>
  <dcterms:modified xsi:type="dcterms:W3CDTF">2011-07-11T18:28:21Z</dcterms:modified>
</cp:coreProperties>
</file>