
<file path=[Content_Types].xml><?xml version="1.0" encoding="utf-8"?>
<Types xmlns="http://schemas.openxmlformats.org/package/2006/content-types">
  <Override PartName="/ppt/slides/slide41.xml" ContentType="application/vnd.openxmlformats-officedocument.presentationml.slide+xml"/>
  <Override PartName="/ppt/diagrams/layout8.xml" ContentType="application/vnd.openxmlformats-officedocument.drawingml.diagramLayout+xml"/>
  <Override PartName="/ppt/notesSlides/notesSlide16.xml" ContentType="application/vnd.openxmlformats-officedocument.presentationml.notesSlide+xml"/>
  <Override PartName="/ppt/slides/slide18.xml" ContentType="application/vnd.openxmlformats-officedocument.presentationml.slide+xml"/>
  <Override PartName="/ppt/diagrams/data12.xml" ContentType="application/vnd.openxmlformats-officedocument.drawingml.diagramData+xml"/>
  <Override PartName="/ppt/notesSlides/notesSlide26.xml" ContentType="application/vnd.openxmlformats-officedocument.presentationml.notesSlide+xml"/>
  <Override PartName="/ppt/slides/slide28.xml" ContentType="application/vnd.openxmlformats-officedocument.presentationml.slide+xml"/>
  <Override PartName="/ppt/slides/slide37.xml" ContentType="application/vnd.openxmlformats-officedocument.presentationml.slide+xml"/>
  <Override PartName="/ppt/slides/slide9.xml" ContentType="application/vnd.openxmlformats-officedocument.presentationml.slide+xml"/>
  <Override PartName="/ppt/diagrams/quickStyle6.xml" ContentType="application/vnd.openxmlformats-officedocument.drawingml.diagramStyle+xml"/>
  <Override PartName="/ppt/diagrams/colors2.xml" ContentType="application/vnd.openxmlformats-officedocument.drawingml.diagramColors+xml"/>
  <Override PartName="/ppt/diagrams/drawing10.xml" ContentType="application/vnd.ms-office.drawingml.diagramDrawing+xml"/>
  <Override PartName="/ppt/notesMasters/notesMaster1.xml" ContentType="application/vnd.openxmlformats-officedocument.presentationml.notesMaster+xml"/>
  <Override PartName="/ppt/slideLayouts/slideLayout15.xml" ContentType="application/vnd.openxmlformats-officedocument.presentationml.slideLayout+xml"/>
  <Override PartName="/ppt/diagrams/drawing1.xml" ContentType="application/vnd.ms-office.drawingml.diagramDrawing+xml"/>
  <Override PartName="/ppt/theme/theme1.xml" ContentType="application/vnd.openxmlformats-officedocument.theme+xml"/>
  <Override PartName="/ppt/notesSlides/notesSlide2.xml" ContentType="application/vnd.openxmlformats-officedocument.presentationml.notesSlide+xml"/>
  <Override PartName="/ppt/diagrams/colors15.xml" ContentType="application/vnd.openxmlformats-officedocument.drawingml.diagramColors+xml"/>
  <Override PartName="/ppt/diagrams/colors8.xml" ContentType="application/vnd.openxmlformats-officedocument.drawingml.diagramColors+xml"/>
  <Override PartName="/ppt/diagrams/drawing15.xml" ContentType="application/vnd.ms-office.drawingml.diagramDrawing+xml"/>
  <Override PartName="/ppt/diagrams/drawing7.xml" ContentType="application/vnd.ms-office.drawingml.diagramDrawing+xml"/>
  <Override PartName="/ppt/diagrams/data6.xml" ContentType="application/vnd.openxmlformats-officedocument.drawingml.diagramData+xml"/>
  <Default Extension="jpeg" ContentType="image/jpeg"/>
  <Override PartName="/ppt/notesSlides/notesSlide11.xml" ContentType="application/vnd.openxmlformats-officedocument.presentationml.notesSlide+xml"/>
  <Override PartName="/ppt/diagrams/layout3.xml" ContentType="application/vnd.openxmlformats-officedocument.drawingml.diagramLayout+xml"/>
  <Override PartName="/ppt/slides/slide13.xml" ContentType="application/vnd.openxmlformats-officedocument.presentationml.slide+xml"/>
  <Override PartName="/ppt/diagrams/quickStyle11.xml" ContentType="application/vnd.openxmlformats-officedocument.drawingml.diagramStyle+xml"/>
  <Override PartName="/ppt/notesSlides/notesSlide21.xml" ContentType="application/vnd.openxmlformats-officedocument.presentationml.notesSlide+xml"/>
  <Override PartName="/ppt/slides/slide23.xml" ContentType="application/vnd.openxmlformats-officedocument.presentationml.slide+xml"/>
  <Override PartName="/ppt/notesSlides/notesSlide31.xml" ContentType="application/vnd.openxmlformats-officedocument.presentationml.notesSlide+xml"/>
  <Override PartName="/ppt/slides/slide32.xml" ContentType="application/vnd.openxmlformats-officedocument.presentationml.slide+xml"/>
  <Override PartName="/ppt/slides/slide4.xml" ContentType="application/vnd.openxmlformats-officedocument.presentationml.slide+xml"/>
  <Override PartName="/ppt/diagrams/layout11.xml" ContentType="application/vnd.openxmlformats-officedocument.drawingml.diagramLayout+xml"/>
  <Override PartName="/ppt/slideLayouts/slideLayout5.xml" ContentType="application/vnd.openxmlformats-officedocument.presentationml.slideLayout+xml"/>
  <Override PartName="/ppt/diagrams/quickStyle1.xml" ContentType="application/vnd.openxmlformats-officedocument.drawingml.diagramStyle+xml"/>
  <Override PartName="/ppt/slideMasters/slideMaster2.xml" ContentType="application/vnd.openxmlformats-officedocument.presentationml.slideMaster+xml"/>
  <Override PartName="/ppt/notesSlides/notesSlide17.xml" ContentType="application/vnd.openxmlformats-officedocument.presentationml.notesSlide+xml"/>
  <Override PartName="/ppt/diagrams/layout9.xml" ContentType="application/vnd.openxmlformats-officedocument.drawingml.diagramLayout+xml"/>
  <Override PartName="/ppt/slides/slide19.xml" ContentType="application/vnd.openxmlformats-officedocument.presentationml.slide+xml"/>
  <Override PartName="/ppt/diagrams/data13.xml" ContentType="application/vnd.openxmlformats-officedocument.drawingml.diagramData+xml"/>
  <Override PartName="/ppt/notesSlides/notesSlide27.xml" ContentType="application/vnd.openxmlformats-officedocument.presentationml.notesSlide+xml"/>
  <Override PartName="/ppt/slideLayouts/slideLayout10.xml" ContentType="application/vnd.openxmlformats-officedocument.presentationml.slideLayout+xml"/>
  <Override PartName="/ppt/slides/slide29.xml" ContentType="application/vnd.openxmlformats-officedocument.presentationml.slide+xml"/>
  <Override PartName="/ppt/notesSlides/notesSlide36.xml" ContentType="application/vnd.openxmlformats-officedocument.presentationml.notesSlide+xml"/>
  <Override PartName="/ppt/slides/slide38.xml" ContentType="application/vnd.openxmlformats-officedocument.presentationml.slide+xml"/>
  <Override PartName="/ppt/diagrams/colors10.xml" ContentType="application/vnd.openxmlformats-officedocument.drawingml.diagramColors+xml"/>
  <Override PartName="/ppt/diagrams/quickStyle7.xml" ContentType="application/vnd.openxmlformats-officedocument.drawingml.diagramStyle+xml"/>
  <Override PartName="/ppt/diagrams/colors3.xml" ContentType="application/vnd.openxmlformats-officedocument.drawingml.diagramColors+xml"/>
  <Override PartName="/ppt/diagrams/drawing11.xml" ContentType="application/vnd.ms-office.drawingml.diagramDrawing+xml"/>
  <Override PartName="/ppt/slideLayouts/slideLayout16.xml" ContentType="application/vnd.openxmlformats-officedocument.presentationml.slideLayout+xml"/>
  <Override PartName="/ppt/diagrams/drawing2.xml" ContentType="application/vnd.ms-office.drawingml.diagramDrawing+xml"/>
  <Override PartName="/ppt/theme/theme2.xml" ContentType="application/vnd.openxmlformats-officedocument.theme+xml"/>
  <Override PartName="/ppt/diagrams/data1.xml" ContentType="application/vnd.openxmlformats-officedocument.drawingml.diagramData+xml"/>
  <Override PartName="/ppt/notesSlides/notesSlide3.xml" ContentType="application/vnd.openxmlformats-officedocument.presentationml.notesSlide+xml"/>
  <Override PartName="/ppt/diagrams/colors9.xml" ContentType="application/vnd.openxmlformats-officedocument.drawingml.diagramColors+xml"/>
  <Override PartName="/ppt/diagrams/drawing8.xml" ContentType="application/vnd.ms-office.drawingml.diagramDrawing+xml"/>
  <Override PartName="/ppt/diagrams/data7.xml" ContentType="application/vnd.openxmlformats-officedocument.drawingml.diagramData+xml"/>
  <Override PartName="/ppt/notesSlides/notesSlide8.xml" ContentType="application/vnd.openxmlformats-officedocument.presentationml.notesSlide+xml"/>
  <Override PartName="/ppt/notesSlides/notesSlide12.xml" ContentType="application/vnd.openxmlformats-officedocument.presentationml.notesSlide+xml"/>
  <Override PartName="/ppt/diagrams/layout4.xml" ContentType="application/vnd.openxmlformats-officedocument.drawingml.diagramLayout+xml"/>
  <Override PartName="/ppt/slides/slide14.xml" ContentType="application/vnd.openxmlformats-officedocument.presentationml.slide+xml"/>
  <Override PartName="/ppt/diagrams/quickStyle12.xml" ContentType="application/vnd.openxmlformats-officedocument.drawingml.diagramStyle+xml"/>
  <Override PartName="/ppt/notesSlides/notesSlide22.xml" ContentType="application/vnd.openxmlformats-officedocument.presentationml.notesSlide+xml"/>
  <Override PartName="/ppt/slides/slide24.xml" ContentType="application/vnd.openxmlformats-officedocument.presentationml.slide+xml"/>
  <Default Extension="bin" ContentType="application/vnd.openxmlformats-officedocument.presentationml.printerSettings"/>
  <Override PartName="/ppt/notesSlides/notesSlide32.xml" ContentType="application/vnd.openxmlformats-officedocument.presentationml.notesSlide+xml"/>
  <Override PartName="/ppt/slides/slide33.xml" ContentType="application/vnd.openxmlformats-officedocument.presentationml.slide+xml"/>
  <Override PartName="/ppt/slides/slide5.xml" ContentType="application/vnd.openxmlformats-officedocument.presentationml.slide+xml"/>
  <Default Extension="xml" ContentType="application/xml"/>
  <Override PartName="/ppt/slideLayouts/slideLayout6.xml" ContentType="application/vnd.openxmlformats-officedocument.presentationml.slideLayout+xml"/>
  <Override PartName="/ppt/slideMasters/slideMaster3.xml" ContentType="application/vnd.openxmlformats-officedocument.presentationml.slideMaster+xml"/>
  <Override PartName="/ppt/diagrams/quickStyle2.xml" ContentType="application/vnd.openxmlformats-officedocument.drawingml.diagramStyle+xml"/>
  <Override PartName="/ppt/tableStyles.xml" ContentType="application/vnd.openxmlformats-officedocument.presentationml.tableStyles+xml"/>
  <Override PartName="/ppt/notesSlides/notesSlide18.xml" ContentType="application/vnd.openxmlformats-officedocument.presentationml.notesSlide+xml"/>
  <Override PartName="/ppt/diagrams/layout12.xml" ContentType="application/vnd.openxmlformats-officedocument.drawingml.diagramLayout+xml"/>
  <Override PartName="/ppt/diagrams/data14.xml" ContentType="application/vnd.openxmlformats-officedocument.drawingml.diagramData+xml"/>
  <Override PartName="/ppt/notesSlides/notesSlide28.xml" ContentType="application/vnd.openxmlformats-officedocument.presentationml.notesSlide+xml"/>
  <Override PartName="/ppt/slideLayouts/slideLayout11.xml" ContentType="application/vnd.openxmlformats-officedocument.presentationml.slideLayout+xml"/>
  <Override PartName="/ppt/notesSlides/notesSlide37.xml" ContentType="application/vnd.openxmlformats-officedocument.presentationml.notesSlide+xml"/>
  <Override PartName="/ppt/slideLayouts/slideLayout20.xml" ContentType="application/vnd.openxmlformats-officedocument.presentationml.slideLayout+xml"/>
  <Override PartName="/docProps/app.xml" ContentType="application/vnd.openxmlformats-officedocument.extended-properties+xml"/>
  <Override PartName="/ppt/slides/slide39.xml" ContentType="application/vnd.openxmlformats-officedocument.presentationml.slide+xml"/>
  <Override PartName="/ppt/diagrams/quickStyle8.xml" ContentType="application/vnd.openxmlformats-officedocument.drawingml.diagramStyle+xml"/>
  <Override PartName="/ppt/diagrams/colors11.xml" ContentType="application/vnd.openxmlformats-officedocument.drawingml.diagramColors+xml"/>
  <Override PartName="/ppt/diagrams/colors4.xml" ContentType="application/vnd.openxmlformats-officedocument.drawingml.diagramColors+xml"/>
  <Override PartName="/docProps/core.xml" ContentType="application/vnd.openxmlformats-package.core-properties+xml"/>
  <Override PartName="/ppt/slideLayouts/slideLayout17.xml" ContentType="application/vnd.openxmlformats-officedocument.presentationml.slideLayout+xml"/>
  <Override PartName="/ppt/diagrams/drawing3.xml" ContentType="application/vnd.ms-office.drawingml.diagramDrawing+xml"/>
  <Override PartName="/ppt/diagrams/data2.xml" ContentType="application/vnd.openxmlformats-officedocument.drawingml.diagramData+xml"/>
  <Override PartName="/ppt/theme/theme3.xml" ContentType="application/vnd.openxmlformats-officedocument.theme+xml"/>
  <Override PartName="/ppt/notesSlides/notesSlide4.xml" ContentType="application/vnd.openxmlformats-officedocument.presentationml.notesSlide+xml"/>
  <Override PartName="/ppt/slideLayouts/slideLayout1.xml" ContentType="application/vnd.openxmlformats-officedocument.presentationml.slideLayout+xml"/>
  <Override PartName="/ppt/diagrams/drawing9.xml" ContentType="application/vnd.ms-office.drawingml.diagramDrawing+xml"/>
  <Override PartName="/ppt/diagrams/data8.xml" ContentType="application/vnd.openxmlformats-officedocument.drawingml.diagramData+xml"/>
  <Override PartName="/ppt/notesSlides/notesSlide9.xml" ContentType="application/vnd.openxmlformats-officedocument.presentationml.notesSlide+xml"/>
  <Override PartName="/ppt/notesSlides/notesSlide13.xml" ContentType="application/vnd.openxmlformats-officedocument.presentationml.notesSlide+xml"/>
  <Override PartName="/ppt/diagrams/layout5.xml" ContentType="application/vnd.openxmlformats-officedocument.drawingml.diagramLayout+xml"/>
  <Override PartName="/ppt/slides/slide15.xml" ContentType="application/vnd.openxmlformats-officedocument.presentationml.slide+xml"/>
  <Override PartName="/ppt/diagrams/quickStyle13.xml" ContentType="application/vnd.openxmlformats-officedocument.drawingml.diagramStyle+xml"/>
  <Override PartName="/ppt/notesSlides/notesSlide23.xml" ContentType="application/vnd.openxmlformats-officedocument.presentationml.notesSlide+xml"/>
  <Override PartName="/ppt/slides/slide25.xml" ContentType="application/vnd.openxmlformats-officedocument.presentationml.slide+xml"/>
  <Override PartName="/ppt/notesSlides/notesSlide33.xml" ContentType="application/vnd.openxmlformats-officedocument.presentationml.notesSlide+xml"/>
  <Override PartName="/ppt/slides/slide34.xml" ContentType="application/vnd.openxmlformats-officedocument.presentationml.slide+xml"/>
  <Override PartName="/ppt/slides/slide6.xml" ContentType="application/vnd.openxmlformats-officedocument.presentationml.slide+xml"/>
  <Default Extension="png" ContentType="image/png"/>
  <Override PartName="/ppt/slideLayouts/slideLayout7.xml" ContentType="application/vnd.openxmlformats-officedocument.presentationml.slideLayout+xml"/>
  <Override PartName="/ppt/diagrams/quickStyle3.xml" ContentType="application/vnd.openxmlformats-officedocument.drawingml.diagramStyle+xml"/>
  <Override PartName="/ppt/diagrams/layout13.xml" ContentType="application/vnd.openxmlformats-officedocument.drawingml.diagramLayout+xml"/>
  <Override PartName="/ppt/notesSlides/notesSlide19.xml" ContentType="application/vnd.openxmlformats-officedocument.presentationml.notesSlide+xml"/>
  <Override PartName="/ppt/diagrams/data15.xml" ContentType="application/vnd.openxmlformats-officedocument.drawingml.diagramData+xml"/>
  <Override PartName="/ppt/notesSlides/notesSlide29.xml" ContentType="application/vnd.openxmlformats-officedocument.presentationml.notesSlide+xml"/>
  <Override PartName="/ppt/slideLayouts/slideLayout12.xml" ContentType="application/vnd.openxmlformats-officedocument.presentationml.slideLayout+xml"/>
  <Override PartName="/ppt/notesSlides/notesSlide38.xml" ContentType="application/vnd.openxmlformats-officedocument.presentationml.notesSlide+xml"/>
  <Override PartName="/ppt/slideLayouts/slideLayout21.xml" ContentType="application/vnd.openxmlformats-officedocument.presentationml.slideLayout+xml"/>
  <Override PartName="/ppt/diagrams/quickStyle9.xml" ContentType="application/vnd.openxmlformats-officedocument.drawingml.diagramStyle+xml"/>
  <Override PartName="/ppt/diagrams/colors12.xml" ContentType="application/vnd.openxmlformats-officedocument.drawingml.diagramColors+xml"/>
  <Override PartName="/ppt/diagrams/colors5.xml" ContentType="application/vnd.openxmlformats-officedocument.drawingml.diagramColors+xml"/>
  <Override PartName="/ppt/diagrams/drawing12.xml" ContentType="application/vnd.ms-office.drawingml.diagramDrawing+xml"/>
  <Override PartName="/ppt/slideLayouts/slideLayout18.xml" ContentType="application/vnd.openxmlformats-officedocument.presentationml.slideLayout+xml"/>
  <Override PartName="/ppt/diagrams/drawing4.xml" ContentType="application/vnd.ms-office.drawingml.diagramDrawing+xml"/>
  <Override PartName="/ppt/diagrams/data3.xml" ContentType="application/vnd.openxmlformats-officedocument.drawingml.diagramData+xml"/>
  <Override PartName="/ppt/theme/theme4.xml" ContentType="application/vnd.openxmlformats-officedocument.theme+xml"/>
  <Override PartName="/ppt/notesSlides/notesSlide5.xml" ContentType="application/vnd.openxmlformats-officedocument.presentationml.notesSlide+xml"/>
  <Override PartName="/ppt/slides/slide10.xml" ContentType="application/vnd.openxmlformats-officedocument.presentationml.slide+xml"/>
  <Override PartName="/ppt/slides/slide20.xml" ContentType="application/vnd.openxmlformats-officedocument.presentationml.slide+xml"/>
  <Override PartName="/ppt/slides/slide1.xml" ContentType="application/vnd.openxmlformats-officedocument.presentationml.slide+xml"/>
  <Override PartName="/ppt/slideLayouts/slideLayout2.xml" ContentType="application/vnd.openxmlformats-officedocument.presentationml.slideLayout+xml"/>
  <Override PartName="/ppt/diagrams/data9.xml" ContentType="application/vnd.openxmlformats-officedocument.drawingml.diagramData+xml"/>
  <Override PartName="/ppt/notesSlides/notesSlide14.xml" ContentType="application/vnd.openxmlformats-officedocument.presentationml.notesSlide+xml"/>
  <Override PartName="/ppt/diagrams/layout6.xml" ContentType="application/vnd.openxmlformats-officedocument.drawingml.diagramLayout+xml"/>
  <Override PartName="/ppt/diagrams/data10.xml" ContentType="application/vnd.openxmlformats-officedocument.drawingml.diagramData+xml"/>
  <Override PartName="/ppt/slides/slide16.xml" ContentType="application/vnd.openxmlformats-officedocument.presentationml.slide+xml"/>
  <Override PartName="/ppt/viewProps.xml" ContentType="application/vnd.openxmlformats-officedocument.presentationml.viewProps+xml"/>
  <Override PartName="/ppt/notesSlides/notesSlide24.xml" ContentType="application/vnd.openxmlformats-officedocument.presentationml.notesSlide+xml"/>
  <Override PartName="/ppt/diagrams/quickStyle14.xml" ContentType="application/vnd.openxmlformats-officedocument.drawingml.diagramStyle+xml"/>
  <Override PartName="/ppt/slides/slide26.xml" ContentType="application/vnd.openxmlformats-officedocument.presentationml.slide+xml"/>
  <Default Extension="rels" ContentType="application/vnd.openxmlformats-package.relationships+xml"/>
  <Override PartName="/ppt/notesSlides/notesSlide34.xml" ContentType="application/vnd.openxmlformats-officedocument.presentationml.notesSlide+xml"/>
  <Override PartName="/ppt/slides/slide35.xml" ContentType="application/vnd.openxmlformats-officedocument.presentationml.slide+xml"/>
  <Override PartName="/ppt/slides/slide7.xml" ContentType="application/vnd.openxmlformats-officedocument.presentationml.slide+xml"/>
  <Override PartName="/ppt/diagrams/layout14.xml" ContentType="application/vnd.openxmlformats-officedocument.drawingml.diagramLayout+xml"/>
  <Override PartName="/ppt/slideLayouts/slideLayout8.xml" ContentType="application/vnd.openxmlformats-officedocument.presentationml.slideLayout+xml"/>
  <Override PartName="/ppt/diagrams/quickStyle4.xml" ContentType="application/vnd.openxmlformats-officedocument.drawingml.diagramStyle+xml"/>
  <Default Extension="wmf" ContentType="image/x-wmf"/>
  <Override PartName="/ppt/slideLayouts/slideLayout13.xml" ContentType="application/vnd.openxmlformats-officedocument.presentationml.slideLayout+xml"/>
  <Override PartName="/ppt/presProps.xml" ContentType="application/vnd.openxmlformats-officedocument.presentationml.presProps+xml"/>
  <Override PartName="/ppt/slideLayouts/slideLayout22.xml" ContentType="application/vnd.openxmlformats-officedocument.presentationml.slideLayout+xml"/>
  <Override PartName="/ppt/presentation.xml" ContentType="application/vnd.openxmlformats-officedocument.presentationml.presentation.main+xml"/>
  <Override PartName="/ppt/diagrams/colors13.xml" ContentType="application/vnd.openxmlformats-officedocument.drawingml.diagramColors+xml"/>
  <Override PartName="/ppt/diagrams/colors6.xml" ContentType="application/vnd.openxmlformats-officedocument.drawingml.diagramColors+xml"/>
  <Override PartName="/ppt/diagrams/drawing13.xml" ContentType="application/vnd.ms-office.drawingml.diagramDrawing+xml"/>
  <Override PartName="/ppt/slideLayouts/slideLayout19.xml" ContentType="application/vnd.openxmlformats-officedocument.presentationml.slideLayout+xml"/>
  <Override PartName="/ppt/diagrams/drawing5.xml" ContentType="application/vnd.ms-office.drawingml.diagramDrawing+xml"/>
  <Override PartName="/ppt/theme/theme5.xml" ContentType="application/vnd.openxmlformats-officedocument.theme+xml"/>
  <Override PartName="/ppt/diagrams/data4.xml" ContentType="application/vnd.openxmlformats-officedocument.drawingml.diagramData+xml"/>
  <Override PartName="/ppt/diagrams/layout1.xml" ContentType="application/vnd.openxmlformats-officedocument.drawingml.diagramLayout+xml"/>
  <Override PartName="/ppt/notesSlides/notesSlide6.xml" ContentType="application/vnd.openxmlformats-officedocument.presentationml.notesSlide+xml"/>
  <Override PartName="/ppt/notesSlides/notesSlide10.xml" ContentType="application/vnd.openxmlformats-officedocument.presentationml.notesSlide+xml"/>
  <Override PartName="/ppt/slides/slide11.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2.xml" ContentType="application/vnd.openxmlformats-officedocument.presentationml.slide+xml"/>
  <Override PartName="/ppt/handoutMasters/handoutMaster1.xml" ContentType="application/vnd.openxmlformats-officedocument.presentationml.handoutMaster+xml"/>
  <Override PartName="/ppt/slideLayouts/slideLayout3.xml" ContentType="application/vnd.openxmlformats-officedocument.presentationml.slideLayout+xml"/>
  <Override PartName="/ppt/slides/slide40.xml" ContentType="application/vnd.openxmlformats-officedocument.presentationml.slide+xml"/>
  <Override PartName="/ppt/notesSlides/notesSlide15.xml" ContentType="application/vnd.openxmlformats-officedocument.presentationml.notesSlide+xml"/>
  <Override PartName="/ppt/diagrams/layout7.xml" ContentType="application/vnd.openxmlformats-officedocument.drawingml.diagramLayout+xml"/>
  <Override PartName="/ppt/diagrams/data11.xml" ContentType="application/vnd.openxmlformats-officedocument.drawingml.diagramData+xml"/>
  <Override PartName="/ppt/slides/slide17.xml" ContentType="application/vnd.openxmlformats-officedocument.presentationml.slide+xml"/>
  <Override PartName="/ppt/notesSlides/notesSlide25.xml" ContentType="application/vnd.openxmlformats-officedocument.presentationml.notesSlide+xml"/>
  <Override PartName="/ppt/diagrams/quickStyle15.xml" ContentType="application/vnd.openxmlformats-officedocument.drawingml.diagramStyle+xml"/>
  <Override PartName="/ppt/slides/slide27.xml" ContentType="application/vnd.openxmlformats-officedocument.presentationml.slide+xml"/>
  <Override PartName="/ppt/notesSlides/notesSlide35.xml" ContentType="application/vnd.openxmlformats-officedocument.presentationml.notesSlide+xml"/>
  <Override PartName="/ppt/slides/slide36.xml" ContentType="application/vnd.openxmlformats-officedocument.presentationml.slide+xml"/>
  <Override PartName="/ppt/slides/slide8.xml" ContentType="application/vnd.openxmlformats-officedocument.presentationml.slide+xml"/>
  <Override PartName="/ppt/diagrams/layout15.xml" ContentType="application/vnd.openxmlformats-officedocument.drawingml.diagramLayout+xml"/>
  <Override PartName="/ppt/slideLayouts/slideLayout9.xml" ContentType="application/vnd.openxmlformats-officedocument.presentationml.slideLayout+xml"/>
  <Override PartName="/ppt/diagrams/quickStyle5.xml" ContentType="application/vnd.openxmlformats-officedocument.drawingml.diagramStyle+xml"/>
  <Override PartName="/ppt/diagrams/colors1.xml" ContentType="application/vnd.openxmlformats-officedocument.drawingml.diagramColors+xml"/>
  <Override PartName="/ppt/slideLayouts/slideLayout14.xml" ContentType="application/vnd.openxmlformats-officedocument.presentationml.slideLayout+xml"/>
  <Override PartName="/ppt/notesSlides/notesSlide1.xml" ContentType="application/vnd.openxmlformats-officedocument.presentationml.notesSlide+xml"/>
  <Override PartName="/ppt/diagrams/colors14.xml" ContentType="application/vnd.openxmlformats-officedocument.drawingml.diagramColors+xml"/>
  <Override PartName="/ppt/diagrams/colors7.xml" ContentType="application/vnd.openxmlformats-officedocument.drawingml.diagramColors+xml"/>
  <Override PartName="/ppt/diagrams/drawing14.xml" ContentType="application/vnd.ms-office.drawingml.diagramDrawing+xml"/>
  <Override PartName="/ppt/diagrams/drawing6.xml" ContentType="application/vnd.ms-office.drawingml.diagramDrawing+xml"/>
  <Override PartName="/ppt/diagrams/data5.xml" ContentType="application/vnd.openxmlformats-officedocument.drawingml.diagramData+xml"/>
  <Override PartName="/ppt/diagrams/layout2.xml" ContentType="application/vnd.openxmlformats-officedocument.drawingml.diagramLayout+xml"/>
  <Override PartName="/ppt/notesSlides/notesSlide7.xml" ContentType="application/vnd.openxmlformats-officedocument.presentationml.notesSlide+xml"/>
  <Override PartName="/ppt/slides/slide12.xml" ContentType="application/vnd.openxmlformats-officedocument.presentationml.slide+xml"/>
  <Override PartName="/ppt/diagrams/quickStyle10.xml" ContentType="application/vnd.openxmlformats-officedocument.drawingml.diagramStyle+xml"/>
  <Override PartName="/ppt/notesSlides/notesSlide20.xml" ContentType="application/vnd.openxmlformats-officedocument.presentationml.notesSlide+xml"/>
  <Override PartName="/ppt/slides/slide22.xml" ContentType="application/vnd.openxmlformats-officedocument.presentationml.slide+xml"/>
  <Override PartName="/ppt/notesSlides/notesSlide30.xml" ContentType="application/vnd.openxmlformats-officedocument.presentationml.notesSlide+xml"/>
  <Override PartName="/ppt/slides/slide31.xml" ContentType="application/vnd.openxmlformats-officedocument.presentationml.slide+xml"/>
  <Override PartName="/ppt/slides/slide3.xml" ContentType="application/vnd.openxmlformats-officedocument.presentationml.slide+xml"/>
  <Override PartName="/ppt/diagrams/layout10.xml" ContentType="application/vnd.openxmlformats-officedocument.drawingml.diagramLayout+xml"/>
  <Override PartName="/ppt/slideLayouts/slideLayout4.xml" ContentType="application/vnd.openxmlformats-officedocument.presentationml.slideLayout+xml"/>
  <Override PartName="/ppt/slideMasters/slideMaster1.xml" ContentType="application/vnd.openxmlformats-officedocument.presentationml.slideMaster+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SpecialPlsOnTitleSld="0" saveSubsetFonts="1" autoCompressPictures="0">
  <p:sldMasterIdLst>
    <p:sldMasterId id="2147483703" r:id="rId1"/>
    <p:sldMasterId id="2147483712" r:id="rId2"/>
    <p:sldMasterId id="2147483726" r:id="rId3"/>
  </p:sldMasterIdLst>
  <p:notesMasterIdLst>
    <p:notesMasterId r:id="rId45"/>
  </p:notesMasterIdLst>
  <p:handoutMasterIdLst>
    <p:handoutMasterId r:id="rId46"/>
  </p:handoutMasterIdLst>
  <p:sldIdLst>
    <p:sldId id="814" r:id="rId4"/>
    <p:sldId id="816" r:id="rId5"/>
    <p:sldId id="817" r:id="rId6"/>
    <p:sldId id="818" r:id="rId7"/>
    <p:sldId id="819" r:id="rId8"/>
    <p:sldId id="820" r:id="rId9"/>
    <p:sldId id="1063" r:id="rId10"/>
    <p:sldId id="864" r:id="rId11"/>
    <p:sldId id="986" r:id="rId12"/>
    <p:sldId id="825" r:id="rId13"/>
    <p:sldId id="826" r:id="rId14"/>
    <p:sldId id="987" r:id="rId15"/>
    <p:sldId id="1060" r:id="rId16"/>
    <p:sldId id="1064" r:id="rId17"/>
    <p:sldId id="989" r:id="rId18"/>
    <p:sldId id="990" r:id="rId19"/>
    <p:sldId id="992" r:id="rId20"/>
    <p:sldId id="1062" r:id="rId21"/>
    <p:sldId id="1070" r:id="rId22"/>
    <p:sldId id="1071" r:id="rId23"/>
    <p:sldId id="1072" r:id="rId24"/>
    <p:sldId id="995" r:id="rId25"/>
    <p:sldId id="1065" r:id="rId26"/>
    <p:sldId id="1023" r:id="rId27"/>
    <p:sldId id="1059" r:id="rId28"/>
    <p:sldId id="1026" r:id="rId29"/>
    <p:sldId id="1066" r:id="rId30"/>
    <p:sldId id="1029" r:id="rId31"/>
    <p:sldId id="1019" r:id="rId32"/>
    <p:sldId id="1020" r:id="rId33"/>
    <p:sldId id="1024" r:id="rId34"/>
    <p:sldId id="1067" r:id="rId35"/>
    <p:sldId id="1041" r:id="rId36"/>
    <p:sldId id="850" r:id="rId37"/>
    <p:sldId id="851" r:id="rId38"/>
    <p:sldId id="1068" r:id="rId39"/>
    <p:sldId id="853" r:id="rId40"/>
    <p:sldId id="856" r:id="rId41"/>
    <p:sldId id="857" r:id="rId42"/>
    <p:sldId id="1069" r:id="rId43"/>
    <p:sldId id="866" r:id="rId4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1D459F"/>
    <a:srgbClr val="97A9D2"/>
    <a:srgbClr val="FD3C07"/>
    <a:srgbClr val="FF00FF"/>
    <a:srgbClr val="009900"/>
    <a:srgbClr val="1C449C"/>
    <a:srgbClr val="66FF33"/>
    <a:srgbClr val="1D469C"/>
    <a:srgbClr val="A7C36F"/>
    <a:srgbClr val="B7CE88"/>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620"/>
    <p:restoredTop sz="82418" autoAdjust="0"/>
  </p:normalViewPr>
  <p:slideViewPr>
    <p:cSldViewPr snapToObjects="1">
      <p:cViewPr>
        <p:scale>
          <a:sx n="57" d="100"/>
          <a:sy n="57" d="100"/>
        </p:scale>
        <p:origin x="-2112" y="-536"/>
      </p:cViewPr>
      <p:guideLst>
        <p:guide orient="horz" pos="1248"/>
        <p:guide pos="5232"/>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snapToObjects="1">
      <p:cViewPr>
        <p:scale>
          <a:sx n="50" d="100"/>
          <a:sy n="50" d="100"/>
        </p:scale>
        <p:origin x="-1944" y="-264"/>
      </p:cViewPr>
      <p:guideLst>
        <p:guide orient="horz" pos="2499"/>
        <p:guide pos="1536"/>
      </p:guideLst>
    </p:cSldViewPr>
  </p:notesViewPr>
  <p:gridSpacing cx="78028800" cy="78028800"/>
</p:viewPr>
</file>

<file path=ppt/_rels/presentation.xml.rels><?xml version="1.0" encoding="UTF-8" standalone="yes"?>
<Relationships xmlns="http://schemas.openxmlformats.org/package/2006/relationships"><Relationship Id="rId46" Type="http://schemas.openxmlformats.org/officeDocument/2006/relationships/handoutMaster" Target="handoutMasters/handoutMaster1.xml"/><Relationship Id="rId47" Type="http://schemas.openxmlformats.org/officeDocument/2006/relationships/printerSettings" Target="printerSettings/printerSettings1.bin"/><Relationship Id="rId48" Type="http://schemas.openxmlformats.org/officeDocument/2006/relationships/presProps" Target="presProps.xml"/><Relationship Id="rId49" Type="http://schemas.openxmlformats.org/officeDocument/2006/relationships/viewProps" Target="viewProps.xml"/><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Relationship Id="rId25" Type="http://schemas.openxmlformats.org/officeDocument/2006/relationships/slide" Target="slides/slide22.xml"/><Relationship Id="rId26" Type="http://schemas.openxmlformats.org/officeDocument/2006/relationships/slide" Target="slides/slide23.xml"/><Relationship Id="rId27" Type="http://schemas.openxmlformats.org/officeDocument/2006/relationships/slide" Target="slides/slide24.xml"/><Relationship Id="rId28" Type="http://schemas.openxmlformats.org/officeDocument/2006/relationships/slide" Target="slides/slide25.xml"/><Relationship Id="rId29" Type="http://schemas.openxmlformats.org/officeDocument/2006/relationships/slide" Target="slides/slide26.xml"/><Relationship Id="rId50" Type="http://schemas.openxmlformats.org/officeDocument/2006/relationships/theme" Target="theme/theme1.xml"/><Relationship Id="rId5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 Target="slides/slide1.xml"/><Relationship Id="rId5" Type="http://schemas.openxmlformats.org/officeDocument/2006/relationships/slide" Target="slides/slide2.xml"/><Relationship Id="rId30" Type="http://schemas.openxmlformats.org/officeDocument/2006/relationships/slide" Target="slides/slide27.xml"/><Relationship Id="rId31" Type="http://schemas.openxmlformats.org/officeDocument/2006/relationships/slide" Target="slides/slide28.xml"/><Relationship Id="rId32" Type="http://schemas.openxmlformats.org/officeDocument/2006/relationships/slide" Target="slides/slide29.xml"/><Relationship Id="rId9" Type="http://schemas.openxmlformats.org/officeDocument/2006/relationships/slide" Target="slides/slide6.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33" Type="http://schemas.openxmlformats.org/officeDocument/2006/relationships/slide" Target="slides/slide30.xml"/><Relationship Id="rId34" Type="http://schemas.openxmlformats.org/officeDocument/2006/relationships/slide" Target="slides/slide31.xml"/><Relationship Id="rId35" Type="http://schemas.openxmlformats.org/officeDocument/2006/relationships/slide" Target="slides/slide32.xml"/><Relationship Id="rId36" Type="http://schemas.openxmlformats.org/officeDocument/2006/relationships/slide" Target="slides/slide33.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37" Type="http://schemas.openxmlformats.org/officeDocument/2006/relationships/slide" Target="slides/slide34.xml"/><Relationship Id="rId38" Type="http://schemas.openxmlformats.org/officeDocument/2006/relationships/slide" Target="slides/slide35.xml"/><Relationship Id="rId39" Type="http://schemas.openxmlformats.org/officeDocument/2006/relationships/slide" Target="slides/slide36.xml"/><Relationship Id="rId40" Type="http://schemas.openxmlformats.org/officeDocument/2006/relationships/slide" Target="slides/slide37.xml"/><Relationship Id="rId41" Type="http://schemas.openxmlformats.org/officeDocument/2006/relationships/slide" Target="slides/slide38.xml"/><Relationship Id="rId42" Type="http://schemas.openxmlformats.org/officeDocument/2006/relationships/slide" Target="slides/slide39.xml"/><Relationship Id="rId43" Type="http://schemas.openxmlformats.org/officeDocument/2006/relationships/slide" Target="slides/slide40.xml"/><Relationship Id="rId44" Type="http://schemas.openxmlformats.org/officeDocument/2006/relationships/slide" Target="slides/slide41.xml"/><Relationship Id="rId45"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2DFB418-B013-46B0-A7BC-453C03F3C00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B16B0EE6-8592-4C78-83ED-C4E4D3899B3B}">
      <dgm:prSet custT="1"/>
      <dgm:spPr>
        <a:solidFill>
          <a:srgbClr val="FFFFFF"/>
        </a:solidFill>
        <a:ln w="38100" cap="flat" cmpd="sng" algn="ctr">
          <a:solidFill>
            <a:srgbClr val="FF0000"/>
          </a:solidFill>
          <a:prstDash val="solid"/>
          <a:round/>
          <a:headEnd type="none" w="med" len="med"/>
          <a:tailEnd type="none" w="med" len="med"/>
        </a:ln>
      </dgm:spPr>
      <dgm:t>
        <a:bodyPr/>
        <a:lstStyle/>
        <a:p>
          <a:pPr marL="182880" indent="-182880">
            <a:spcBef>
              <a:spcPts val="0"/>
            </a:spcBef>
          </a:pPr>
          <a:r>
            <a:rPr lang="en-US" sz="2200" b="1" dirty="0" smtClean="0">
              <a:solidFill>
                <a:srgbClr val="000000"/>
              </a:solidFill>
            </a:rPr>
            <a:t>• Identify the components used for small-group guided reading</a:t>
          </a:r>
          <a:endParaRPr lang="en-US" sz="2200" i="1" dirty="0">
            <a:solidFill>
              <a:srgbClr val="000000"/>
            </a:solidFill>
          </a:endParaRPr>
        </a:p>
      </dgm:t>
    </dgm:pt>
    <dgm:pt modelId="{84503378-3CD2-4586-B6AD-427785D83766}" type="parTrans" cxnId="{E7F90F80-DAFB-4C4B-88C6-019EFEC9ECA3}">
      <dgm:prSet/>
      <dgm:spPr/>
      <dgm:t>
        <a:bodyPr/>
        <a:lstStyle/>
        <a:p>
          <a:endParaRPr lang="en-US"/>
        </a:p>
      </dgm:t>
    </dgm:pt>
    <dgm:pt modelId="{6B6BC820-878C-412D-81C9-A3FAE65C27D4}" type="sibTrans" cxnId="{E7F90F80-DAFB-4C4B-88C6-019EFEC9ECA3}">
      <dgm:prSet/>
      <dgm:spPr/>
      <dgm:t>
        <a:bodyPr/>
        <a:lstStyle/>
        <a:p>
          <a:endParaRPr lang="en-US"/>
        </a:p>
      </dgm:t>
    </dgm:pt>
    <dgm:pt modelId="{4567C120-6759-4B3F-A510-270781F32CA5}">
      <dgm:prSet custT="1"/>
      <dgm:spPr>
        <a:solidFill>
          <a:srgbClr val="FFFFFF"/>
        </a:solidFill>
        <a:ln w="38100" cap="flat" cmpd="sng" algn="ctr">
          <a:solidFill>
            <a:srgbClr val="FF0000"/>
          </a:solidFill>
          <a:prstDash val="solid"/>
          <a:round/>
          <a:headEnd type="none" w="med" len="med"/>
          <a:tailEnd type="none" w="med" len="med"/>
        </a:ln>
      </dgm:spPr>
      <dgm:t>
        <a:bodyPr/>
        <a:lstStyle/>
        <a:p>
          <a:pPr marL="182880" indent="-182880">
            <a:spcBef>
              <a:spcPts val="0"/>
            </a:spcBef>
          </a:pPr>
          <a:r>
            <a:rPr lang="en-US" sz="2200" b="1" dirty="0" smtClean="0">
              <a:solidFill>
                <a:srgbClr val="000000"/>
              </a:solidFill>
            </a:rPr>
            <a:t>• Understand the needs of readers over time and how leveled texts meet these needs</a:t>
          </a:r>
          <a:endParaRPr lang="en-US" sz="2200" dirty="0">
            <a:solidFill>
              <a:srgbClr val="000000"/>
            </a:solidFill>
          </a:endParaRPr>
        </a:p>
      </dgm:t>
    </dgm:pt>
    <dgm:pt modelId="{366C9144-8649-4F61-8C6E-1B7B57F4626E}" type="parTrans" cxnId="{412DB730-5EB1-4ABF-ACF1-1601E6D15F1A}">
      <dgm:prSet/>
      <dgm:spPr/>
      <dgm:t>
        <a:bodyPr/>
        <a:lstStyle/>
        <a:p>
          <a:endParaRPr lang="en-US"/>
        </a:p>
      </dgm:t>
    </dgm:pt>
    <dgm:pt modelId="{3BD49AF8-0FA0-4851-81C2-406EBC2E2944}" type="sibTrans" cxnId="{412DB730-5EB1-4ABF-ACF1-1601E6D15F1A}">
      <dgm:prSet/>
      <dgm:spPr/>
      <dgm:t>
        <a:bodyPr/>
        <a:lstStyle/>
        <a:p>
          <a:endParaRPr lang="en-US"/>
        </a:p>
      </dgm:t>
    </dgm:pt>
    <dgm:pt modelId="{973B449C-9264-40FE-ACF6-971F5696CABD}">
      <dgm:prSet custT="1"/>
      <dgm:spPr>
        <a:solidFill>
          <a:srgbClr val="FFFFFF"/>
        </a:solidFill>
        <a:ln w="38100" cap="flat" cmpd="sng" algn="ctr">
          <a:solidFill>
            <a:srgbClr val="FF0000"/>
          </a:solidFill>
          <a:prstDash val="solid"/>
          <a:round/>
          <a:headEnd type="none" w="med" len="med"/>
          <a:tailEnd type="none" w="med" len="med"/>
        </a:ln>
      </dgm:spPr>
      <dgm:t>
        <a:bodyPr/>
        <a:lstStyle/>
        <a:p>
          <a:pPr marL="182880" indent="-182880">
            <a:spcBef>
              <a:spcPts val="0"/>
            </a:spcBef>
          </a:pPr>
          <a:r>
            <a:rPr lang="en-US" sz="2200" b="1" dirty="0" smtClean="0">
              <a:solidFill>
                <a:srgbClr val="000000"/>
              </a:solidFill>
            </a:rPr>
            <a:t>• Determine nonfiction text features and text structures</a:t>
          </a:r>
          <a:endParaRPr lang="en-US" sz="2200" b="1" dirty="0">
            <a:solidFill>
              <a:srgbClr val="000000"/>
            </a:solidFill>
          </a:endParaRPr>
        </a:p>
      </dgm:t>
    </dgm:pt>
    <dgm:pt modelId="{613C3197-A43C-43E0-8885-84F934ECB7C5}" type="parTrans" cxnId="{B33CC7AB-DECF-4D80-A122-9AF7D50329D7}">
      <dgm:prSet/>
      <dgm:spPr/>
      <dgm:t>
        <a:bodyPr/>
        <a:lstStyle/>
        <a:p>
          <a:endParaRPr lang="en-US"/>
        </a:p>
      </dgm:t>
    </dgm:pt>
    <dgm:pt modelId="{8AB50AFD-8F80-4B33-B6AA-ED79F484D7C1}" type="sibTrans" cxnId="{B33CC7AB-DECF-4D80-A122-9AF7D50329D7}">
      <dgm:prSet/>
      <dgm:spPr/>
      <dgm:t>
        <a:bodyPr/>
        <a:lstStyle/>
        <a:p>
          <a:endParaRPr lang="en-US"/>
        </a:p>
      </dgm:t>
    </dgm:pt>
    <dgm:pt modelId="{2A99A687-A7EF-4CE9-B34A-F6C8383E1D39}">
      <dgm:prSet custT="1"/>
      <dgm:spPr>
        <a:solidFill>
          <a:srgbClr val="FFFFFF"/>
        </a:solidFill>
        <a:ln w="38100" cap="flat" cmpd="sng" algn="ctr">
          <a:solidFill>
            <a:srgbClr val="FF0000"/>
          </a:solidFill>
          <a:prstDash val="solid"/>
          <a:round/>
          <a:headEnd type="none" w="med" len="med"/>
          <a:tailEnd type="none" w="med" len="med"/>
        </a:ln>
      </dgm:spPr>
      <dgm:t>
        <a:bodyPr/>
        <a:lstStyle/>
        <a:p>
          <a:pPr marL="182880" indent="-182880">
            <a:spcBef>
              <a:spcPts val="0"/>
            </a:spcBef>
          </a:pPr>
          <a:r>
            <a:rPr lang="en-US" sz="2200" b="1" dirty="0" smtClean="0">
              <a:solidFill>
                <a:srgbClr val="000000"/>
              </a:solidFill>
            </a:rPr>
            <a:t>• Identify the small-group sequence and how comprehension strategies are taught before, during, and after reading</a:t>
          </a:r>
          <a:endParaRPr lang="en-US" sz="2200" dirty="0">
            <a:solidFill>
              <a:srgbClr val="000000"/>
            </a:solidFill>
          </a:endParaRPr>
        </a:p>
      </dgm:t>
    </dgm:pt>
    <dgm:pt modelId="{290E369A-C6B0-4984-93CF-D60E811F9AB9}" type="parTrans" cxnId="{9175F7DD-4952-4B5C-9F1E-81F7D384CB9D}">
      <dgm:prSet/>
      <dgm:spPr/>
      <dgm:t>
        <a:bodyPr/>
        <a:lstStyle/>
        <a:p>
          <a:endParaRPr lang="en-US"/>
        </a:p>
      </dgm:t>
    </dgm:pt>
    <dgm:pt modelId="{443B6DF4-2DBD-4FEA-85ED-A922C4FBA4B5}" type="sibTrans" cxnId="{9175F7DD-4952-4B5C-9F1E-81F7D384CB9D}">
      <dgm:prSet/>
      <dgm:spPr/>
      <dgm:t>
        <a:bodyPr/>
        <a:lstStyle/>
        <a:p>
          <a:endParaRPr lang="en-US"/>
        </a:p>
      </dgm:t>
    </dgm:pt>
    <dgm:pt modelId="{D7E3CAE3-6A53-4EFB-8B74-E7A917114544}">
      <dgm:prSet custT="1"/>
      <dgm:spPr>
        <a:solidFill>
          <a:srgbClr val="FFFFFF"/>
        </a:solidFill>
        <a:ln w="38100" cap="flat" cmpd="sng" algn="ctr">
          <a:solidFill>
            <a:srgbClr val="FF0000"/>
          </a:solidFill>
          <a:prstDash val="solid"/>
          <a:round/>
          <a:headEnd type="none" w="med" len="med"/>
          <a:tailEnd type="none" w="med" len="med"/>
        </a:ln>
      </dgm:spPr>
      <dgm:t>
        <a:bodyPr/>
        <a:lstStyle/>
        <a:p>
          <a:pPr marL="182880" indent="-182880">
            <a:spcBef>
              <a:spcPts val="0"/>
            </a:spcBef>
          </a:pPr>
          <a:r>
            <a:rPr lang="en-US" sz="2200" b="1" dirty="0" smtClean="0">
              <a:solidFill>
                <a:srgbClr val="000000"/>
              </a:solidFill>
            </a:rPr>
            <a:t>• Understand the Comprehension Through Deductive Reasoning model and how it assesses  comprehension</a:t>
          </a:r>
          <a:endParaRPr lang="en-US" sz="2200" b="1" dirty="0">
            <a:solidFill>
              <a:srgbClr val="000000"/>
            </a:solidFill>
          </a:endParaRPr>
        </a:p>
      </dgm:t>
    </dgm:pt>
    <dgm:pt modelId="{A8AE6A32-5F3D-4447-AA28-B0238E07EA02}" type="parTrans" cxnId="{A88FC041-1346-4733-B48F-2487E03C249E}">
      <dgm:prSet/>
      <dgm:spPr/>
      <dgm:t>
        <a:bodyPr/>
        <a:lstStyle/>
        <a:p>
          <a:endParaRPr lang="en-US"/>
        </a:p>
      </dgm:t>
    </dgm:pt>
    <dgm:pt modelId="{CC7064FB-539B-4A37-B832-4940909ED935}" type="sibTrans" cxnId="{A88FC041-1346-4733-B48F-2487E03C249E}">
      <dgm:prSet/>
      <dgm:spPr/>
      <dgm:t>
        <a:bodyPr/>
        <a:lstStyle/>
        <a:p>
          <a:endParaRPr lang="en-US"/>
        </a:p>
      </dgm:t>
    </dgm:pt>
    <dgm:pt modelId="{95FEB46E-8740-45DB-908E-F8E9DB6C689D}" type="pres">
      <dgm:prSet presAssocID="{C2DFB418-B013-46B0-A7BC-453C03F3C000}" presName="linear" presStyleCnt="0">
        <dgm:presLayoutVars>
          <dgm:animLvl val="lvl"/>
          <dgm:resizeHandles val="exact"/>
        </dgm:presLayoutVars>
      </dgm:prSet>
      <dgm:spPr/>
      <dgm:t>
        <a:bodyPr/>
        <a:lstStyle/>
        <a:p>
          <a:endParaRPr lang="en-US"/>
        </a:p>
      </dgm:t>
    </dgm:pt>
    <dgm:pt modelId="{5D8D2534-A8E0-41CC-A7F0-7B771E187911}" type="pres">
      <dgm:prSet presAssocID="{B16B0EE6-8592-4C78-83ED-C4E4D3899B3B}" presName="parentText" presStyleLbl="node1" presStyleIdx="0" presStyleCnt="5" custScaleY="95190" custLinFactNeighborX="0" custLinFactNeighborY="-25888">
        <dgm:presLayoutVars>
          <dgm:chMax val="0"/>
          <dgm:bulletEnabled val="1"/>
        </dgm:presLayoutVars>
      </dgm:prSet>
      <dgm:spPr/>
      <dgm:t>
        <a:bodyPr/>
        <a:lstStyle/>
        <a:p>
          <a:endParaRPr lang="en-US"/>
        </a:p>
      </dgm:t>
    </dgm:pt>
    <dgm:pt modelId="{DA2E11B8-5698-4A85-B1A5-53E2DF8DAFAA}" type="pres">
      <dgm:prSet presAssocID="{6B6BC820-878C-412D-81C9-A3FAE65C27D4}" presName="spacer" presStyleCnt="0"/>
      <dgm:spPr/>
    </dgm:pt>
    <dgm:pt modelId="{FC0C0303-AF01-42F4-8078-048D48E1BD8F}" type="pres">
      <dgm:prSet presAssocID="{4567C120-6759-4B3F-A510-270781F32CA5}" presName="parentText" presStyleLbl="node1" presStyleIdx="1" presStyleCnt="5" custScaleY="90134">
        <dgm:presLayoutVars>
          <dgm:chMax val="0"/>
          <dgm:bulletEnabled val="1"/>
        </dgm:presLayoutVars>
      </dgm:prSet>
      <dgm:spPr/>
      <dgm:t>
        <a:bodyPr/>
        <a:lstStyle/>
        <a:p>
          <a:endParaRPr lang="en-US"/>
        </a:p>
      </dgm:t>
    </dgm:pt>
    <dgm:pt modelId="{29F5445A-03D0-4D9A-833D-5517D4A5FE9F}" type="pres">
      <dgm:prSet presAssocID="{3BD49AF8-0FA0-4851-81C2-406EBC2E2944}" presName="spacer" presStyleCnt="0"/>
      <dgm:spPr/>
    </dgm:pt>
    <dgm:pt modelId="{731D05BB-2102-46AB-A8A6-270D9C865C07}" type="pres">
      <dgm:prSet presAssocID="{973B449C-9264-40FE-ACF6-971F5696CABD}" presName="parentText" presStyleLbl="node1" presStyleIdx="2" presStyleCnt="5" custScaleY="66927">
        <dgm:presLayoutVars>
          <dgm:chMax val="0"/>
          <dgm:bulletEnabled val="1"/>
        </dgm:presLayoutVars>
      </dgm:prSet>
      <dgm:spPr/>
      <dgm:t>
        <a:bodyPr/>
        <a:lstStyle/>
        <a:p>
          <a:endParaRPr lang="en-US"/>
        </a:p>
      </dgm:t>
    </dgm:pt>
    <dgm:pt modelId="{C1C710EA-45C1-4062-9E0D-B636DFB80D8D}" type="pres">
      <dgm:prSet presAssocID="{8AB50AFD-8F80-4B33-B6AA-ED79F484D7C1}" presName="spacer" presStyleCnt="0"/>
      <dgm:spPr/>
    </dgm:pt>
    <dgm:pt modelId="{EB2FD1A9-61DE-454F-AFDB-05532FEB6018}" type="pres">
      <dgm:prSet presAssocID="{2A99A687-A7EF-4CE9-B34A-F6C8383E1D39}" presName="parentText" presStyleLbl="node1" presStyleIdx="3" presStyleCnt="5">
        <dgm:presLayoutVars>
          <dgm:chMax val="0"/>
          <dgm:bulletEnabled val="1"/>
        </dgm:presLayoutVars>
      </dgm:prSet>
      <dgm:spPr/>
      <dgm:t>
        <a:bodyPr/>
        <a:lstStyle/>
        <a:p>
          <a:endParaRPr lang="en-US"/>
        </a:p>
      </dgm:t>
    </dgm:pt>
    <dgm:pt modelId="{1F60B284-C35E-443A-ADFD-1E519407573B}" type="pres">
      <dgm:prSet presAssocID="{443B6DF4-2DBD-4FEA-85ED-A922C4FBA4B5}" presName="spacer" presStyleCnt="0"/>
      <dgm:spPr/>
    </dgm:pt>
    <dgm:pt modelId="{907ACB8A-A33C-40BB-AD7F-FAA2D26272B7}" type="pres">
      <dgm:prSet presAssocID="{D7E3CAE3-6A53-4EFB-8B74-E7A917114544}" presName="parentText" presStyleLbl="node1" presStyleIdx="4" presStyleCnt="5">
        <dgm:presLayoutVars>
          <dgm:chMax val="0"/>
          <dgm:bulletEnabled val="1"/>
        </dgm:presLayoutVars>
      </dgm:prSet>
      <dgm:spPr/>
      <dgm:t>
        <a:bodyPr/>
        <a:lstStyle/>
        <a:p>
          <a:endParaRPr lang="en-US"/>
        </a:p>
      </dgm:t>
    </dgm:pt>
  </dgm:ptLst>
  <dgm:cxnLst>
    <dgm:cxn modelId="{2EE519A4-6946-4444-AFEF-7EB28F4F8DB6}" type="presOf" srcId="{973B449C-9264-40FE-ACF6-971F5696CABD}" destId="{731D05BB-2102-46AB-A8A6-270D9C865C07}" srcOrd="0" destOrd="0" presId="urn:microsoft.com/office/officeart/2005/8/layout/vList2"/>
    <dgm:cxn modelId="{B33CC7AB-DECF-4D80-A122-9AF7D50329D7}" srcId="{C2DFB418-B013-46B0-A7BC-453C03F3C000}" destId="{973B449C-9264-40FE-ACF6-971F5696CABD}" srcOrd="2" destOrd="0" parTransId="{613C3197-A43C-43E0-8885-84F934ECB7C5}" sibTransId="{8AB50AFD-8F80-4B33-B6AA-ED79F484D7C1}"/>
    <dgm:cxn modelId="{A88FC041-1346-4733-B48F-2487E03C249E}" srcId="{C2DFB418-B013-46B0-A7BC-453C03F3C000}" destId="{D7E3CAE3-6A53-4EFB-8B74-E7A917114544}" srcOrd="4" destOrd="0" parTransId="{A8AE6A32-5F3D-4447-AA28-B0238E07EA02}" sibTransId="{CC7064FB-539B-4A37-B832-4940909ED935}"/>
    <dgm:cxn modelId="{E7F90F80-DAFB-4C4B-88C6-019EFEC9ECA3}" srcId="{C2DFB418-B013-46B0-A7BC-453C03F3C000}" destId="{B16B0EE6-8592-4C78-83ED-C4E4D3899B3B}" srcOrd="0" destOrd="0" parTransId="{84503378-3CD2-4586-B6AD-427785D83766}" sibTransId="{6B6BC820-878C-412D-81C9-A3FAE65C27D4}"/>
    <dgm:cxn modelId="{1E467700-ECED-CC46-A030-A2CE4D9F903C}" type="presOf" srcId="{D7E3CAE3-6A53-4EFB-8B74-E7A917114544}" destId="{907ACB8A-A33C-40BB-AD7F-FAA2D26272B7}" srcOrd="0" destOrd="0" presId="urn:microsoft.com/office/officeart/2005/8/layout/vList2"/>
    <dgm:cxn modelId="{5F197EC2-10FC-ED4E-A6B5-460257ACF48D}" type="presOf" srcId="{4567C120-6759-4B3F-A510-270781F32CA5}" destId="{FC0C0303-AF01-42F4-8078-048D48E1BD8F}" srcOrd="0" destOrd="0" presId="urn:microsoft.com/office/officeart/2005/8/layout/vList2"/>
    <dgm:cxn modelId="{2B3AEEAA-A86A-4549-A8D1-BDF6B04F4CC1}" type="presOf" srcId="{C2DFB418-B013-46B0-A7BC-453C03F3C000}" destId="{95FEB46E-8740-45DB-908E-F8E9DB6C689D}" srcOrd="0" destOrd="0" presId="urn:microsoft.com/office/officeart/2005/8/layout/vList2"/>
    <dgm:cxn modelId="{99737D6D-DFC8-F345-8D61-6BDCAA225D06}" type="presOf" srcId="{B16B0EE6-8592-4C78-83ED-C4E4D3899B3B}" destId="{5D8D2534-A8E0-41CC-A7F0-7B771E187911}" srcOrd="0" destOrd="0" presId="urn:microsoft.com/office/officeart/2005/8/layout/vList2"/>
    <dgm:cxn modelId="{9175F7DD-4952-4B5C-9F1E-81F7D384CB9D}" srcId="{C2DFB418-B013-46B0-A7BC-453C03F3C000}" destId="{2A99A687-A7EF-4CE9-B34A-F6C8383E1D39}" srcOrd="3" destOrd="0" parTransId="{290E369A-C6B0-4984-93CF-D60E811F9AB9}" sibTransId="{443B6DF4-2DBD-4FEA-85ED-A922C4FBA4B5}"/>
    <dgm:cxn modelId="{412DB730-5EB1-4ABF-ACF1-1601E6D15F1A}" srcId="{C2DFB418-B013-46B0-A7BC-453C03F3C000}" destId="{4567C120-6759-4B3F-A510-270781F32CA5}" srcOrd="1" destOrd="0" parTransId="{366C9144-8649-4F61-8C6E-1B7B57F4626E}" sibTransId="{3BD49AF8-0FA0-4851-81C2-406EBC2E2944}"/>
    <dgm:cxn modelId="{861D63EF-F647-FB44-95CB-9DA853098E66}" type="presOf" srcId="{2A99A687-A7EF-4CE9-B34A-F6C8383E1D39}" destId="{EB2FD1A9-61DE-454F-AFDB-05532FEB6018}" srcOrd="0" destOrd="0" presId="urn:microsoft.com/office/officeart/2005/8/layout/vList2"/>
    <dgm:cxn modelId="{FC2C986E-8ED6-7145-82CC-FCFD2C16D2D0}" type="presParOf" srcId="{95FEB46E-8740-45DB-908E-F8E9DB6C689D}" destId="{5D8D2534-A8E0-41CC-A7F0-7B771E187911}" srcOrd="0" destOrd="0" presId="urn:microsoft.com/office/officeart/2005/8/layout/vList2"/>
    <dgm:cxn modelId="{C8F1B4FE-833C-214C-8C3D-3BF8C6350EAC}" type="presParOf" srcId="{95FEB46E-8740-45DB-908E-F8E9DB6C689D}" destId="{DA2E11B8-5698-4A85-B1A5-53E2DF8DAFAA}" srcOrd="1" destOrd="0" presId="urn:microsoft.com/office/officeart/2005/8/layout/vList2"/>
    <dgm:cxn modelId="{4CF499C4-A27A-0C45-8188-3DF49CE1DBD6}" type="presParOf" srcId="{95FEB46E-8740-45DB-908E-F8E9DB6C689D}" destId="{FC0C0303-AF01-42F4-8078-048D48E1BD8F}" srcOrd="2" destOrd="0" presId="urn:microsoft.com/office/officeart/2005/8/layout/vList2"/>
    <dgm:cxn modelId="{2E09D2D6-D75D-C04B-9562-41E6A79F7E4E}" type="presParOf" srcId="{95FEB46E-8740-45DB-908E-F8E9DB6C689D}" destId="{29F5445A-03D0-4D9A-833D-5517D4A5FE9F}" srcOrd="3" destOrd="0" presId="urn:microsoft.com/office/officeart/2005/8/layout/vList2"/>
    <dgm:cxn modelId="{90877552-62F6-0F40-9E7C-9F98C0DA1630}" type="presParOf" srcId="{95FEB46E-8740-45DB-908E-F8E9DB6C689D}" destId="{731D05BB-2102-46AB-A8A6-270D9C865C07}" srcOrd="4" destOrd="0" presId="urn:microsoft.com/office/officeart/2005/8/layout/vList2"/>
    <dgm:cxn modelId="{E207E8C5-A28D-9445-BF20-DA7C9BA34EA4}" type="presParOf" srcId="{95FEB46E-8740-45DB-908E-F8E9DB6C689D}" destId="{C1C710EA-45C1-4062-9E0D-B636DFB80D8D}" srcOrd="5" destOrd="0" presId="urn:microsoft.com/office/officeart/2005/8/layout/vList2"/>
    <dgm:cxn modelId="{83EA628B-1057-734B-94CD-9AB30EB0F211}" type="presParOf" srcId="{95FEB46E-8740-45DB-908E-F8E9DB6C689D}" destId="{EB2FD1A9-61DE-454F-AFDB-05532FEB6018}" srcOrd="6" destOrd="0" presId="urn:microsoft.com/office/officeart/2005/8/layout/vList2"/>
    <dgm:cxn modelId="{76BAE56C-E40F-E246-9F30-9F1EF72D5FDA}" type="presParOf" srcId="{95FEB46E-8740-45DB-908E-F8E9DB6C689D}" destId="{1F60B284-C35E-443A-ADFD-1E519407573B}" srcOrd="7" destOrd="0" presId="urn:microsoft.com/office/officeart/2005/8/layout/vList2"/>
    <dgm:cxn modelId="{F3059715-3546-6D4F-80A2-960520A131FB}" type="presParOf" srcId="{95FEB46E-8740-45DB-908E-F8E9DB6C689D}" destId="{907ACB8A-A33C-40BB-AD7F-FAA2D26272B7}" srcOrd="8" destOrd="0" presId="urn:microsoft.com/office/officeart/2005/8/layout/v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F2E898F7-6109-0248-B483-ED35EEEFEB45}" type="doc">
      <dgm:prSet loTypeId="urn:microsoft.com/office/officeart/2005/8/layout/vList2" loCatId="list" qsTypeId="urn:microsoft.com/office/officeart/2005/8/quickstyle/simple4" qsCatId="simple" csTypeId="urn:microsoft.com/office/officeart/2005/8/colors/accent1_2" csCatId="accent1" phldr="1"/>
      <dgm:spPr/>
      <dgm:t>
        <a:bodyPr/>
        <a:lstStyle/>
        <a:p>
          <a:endParaRPr lang="en-US"/>
        </a:p>
      </dgm:t>
    </dgm:pt>
    <dgm:pt modelId="{576EB98C-6F4C-CA41-A9F3-38861B774EA0}">
      <dgm:prSet/>
      <dgm:spPr>
        <a:solidFill>
          <a:srgbClr val="FFFFFF"/>
        </a:solidFill>
        <a:ln w="38100" cap="flat" cmpd="sng" algn="ctr">
          <a:solidFill>
            <a:srgbClr val="FF0000"/>
          </a:solidFill>
          <a:prstDash val="solid"/>
          <a:round/>
          <a:headEnd type="none" w="med" len="med"/>
          <a:tailEnd type="none" w="med" len="med"/>
        </a:ln>
      </dgm:spPr>
      <dgm:t>
        <a:bodyPr/>
        <a:lstStyle/>
        <a:p>
          <a:pPr marL="182880" indent="-457200" rtl="0"/>
          <a:r>
            <a:rPr lang="en-US" b="1" dirty="0" smtClean="0">
              <a:solidFill>
                <a:srgbClr val="000000"/>
              </a:solidFill>
            </a:rPr>
            <a:t>• Is done in </a:t>
          </a:r>
          <a:r>
            <a:rPr lang="en-US" b="1" u="sng" dirty="0" smtClean="0">
              <a:solidFill>
                <a:srgbClr val="000000"/>
              </a:solidFill>
            </a:rPr>
            <a:t>flexible</a:t>
          </a:r>
          <a:r>
            <a:rPr lang="en-US" b="1" dirty="0" smtClean="0">
              <a:solidFill>
                <a:srgbClr val="000000"/>
              </a:solidFill>
            </a:rPr>
            <a:t> groups that reflect the changing needs and abilities of students.</a:t>
          </a:r>
          <a:endParaRPr lang="en-US" dirty="0">
            <a:solidFill>
              <a:srgbClr val="000000"/>
            </a:solidFill>
          </a:endParaRPr>
        </a:p>
      </dgm:t>
    </dgm:pt>
    <dgm:pt modelId="{9E858347-4844-C24B-858F-508020FAC702}" type="parTrans" cxnId="{D89BD7FE-D8A6-9C4C-B4CA-6DA3BCDF3DC0}">
      <dgm:prSet/>
      <dgm:spPr/>
      <dgm:t>
        <a:bodyPr/>
        <a:lstStyle/>
        <a:p>
          <a:endParaRPr lang="en-US"/>
        </a:p>
      </dgm:t>
    </dgm:pt>
    <dgm:pt modelId="{58AF36A9-113F-0C4F-B2CB-B20D8FC13D07}" type="sibTrans" cxnId="{D89BD7FE-D8A6-9C4C-B4CA-6DA3BCDF3DC0}">
      <dgm:prSet/>
      <dgm:spPr/>
      <dgm:t>
        <a:bodyPr/>
        <a:lstStyle/>
        <a:p>
          <a:endParaRPr lang="en-US"/>
        </a:p>
      </dgm:t>
    </dgm:pt>
    <dgm:pt modelId="{C15793B6-B32F-E740-9A5C-557E14C9CF67}">
      <dgm:prSet/>
      <dgm:spPr>
        <a:solidFill>
          <a:srgbClr val="FFFFFF"/>
        </a:solidFill>
        <a:ln w="38100" cap="flat" cmpd="sng" algn="ctr">
          <a:solidFill>
            <a:srgbClr val="FF0000"/>
          </a:solidFill>
          <a:prstDash val="solid"/>
          <a:round/>
          <a:headEnd type="none" w="med" len="med"/>
          <a:tailEnd type="none" w="med" len="med"/>
        </a:ln>
      </dgm:spPr>
      <dgm:t>
        <a:bodyPr/>
        <a:lstStyle/>
        <a:p>
          <a:pPr marL="182880" indent="-457200"/>
          <a:r>
            <a:rPr lang="en-US" b="1" dirty="0" smtClean="0">
              <a:solidFill>
                <a:srgbClr val="000000"/>
              </a:solidFill>
            </a:rPr>
            <a:t>• A classroom may have at least 4 to 6 small reading groups.</a:t>
          </a:r>
          <a:endParaRPr lang="en-US" b="1" dirty="0">
            <a:solidFill>
              <a:srgbClr val="000000"/>
            </a:solidFill>
          </a:endParaRPr>
        </a:p>
      </dgm:t>
    </dgm:pt>
    <dgm:pt modelId="{26F9A763-FEC2-A04E-BCD9-3DEA3201290A}" type="parTrans" cxnId="{81DBF12C-4EE2-CE44-8D88-56E9DE868843}">
      <dgm:prSet/>
      <dgm:spPr/>
      <dgm:t>
        <a:bodyPr/>
        <a:lstStyle/>
        <a:p>
          <a:endParaRPr lang="en-US"/>
        </a:p>
      </dgm:t>
    </dgm:pt>
    <dgm:pt modelId="{2DBB0B09-423F-C14C-8E23-A026D8997B0E}" type="sibTrans" cxnId="{81DBF12C-4EE2-CE44-8D88-56E9DE868843}">
      <dgm:prSet/>
      <dgm:spPr/>
      <dgm:t>
        <a:bodyPr/>
        <a:lstStyle/>
        <a:p>
          <a:endParaRPr lang="en-US"/>
        </a:p>
      </dgm:t>
    </dgm:pt>
    <dgm:pt modelId="{DAC4EA2D-9A3F-8D4C-A601-ED69AF09E350}">
      <dgm:prSet/>
      <dgm:spPr>
        <a:solidFill>
          <a:srgbClr val="FFFFFF"/>
        </a:solidFill>
        <a:ln w="38100" cap="flat" cmpd="sng" algn="ctr">
          <a:solidFill>
            <a:srgbClr val="FF0000"/>
          </a:solidFill>
          <a:prstDash val="solid"/>
          <a:round/>
          <a:headEnd type="none" w="med" len="med"/>
          <a:tailEnd type="none" w="med" len="med"/>
        </a:ln>
      </dgm:spPr>
      <dgm:t>
        <a:bodyPr/>
        <a:lstStyle/>
        <a:p>
          <a:pPr marL="182880" indent="-457200"/>
          <a:r>
            <a:rPr lang="en-US" b="1" dirty="0" smtClean="0">
              <a:solidFill>
                <a:srgbClr val="000000"/>
              </a:solidFill>
            </a:rPr>
            <a:t>• A lesson may last 10–20 minutes per group in the primary grades and 20-30 minutes per group in the intermediate grades.</a:t>
          </a:r>
          <a:endParaRPr lang="en-US" b="1" dirty="0">
            <a:solidFill>
              <a:srgbClr val="000000"/>
            </a:solidFill>
          </a:endParaRPr>
        </a:p>
      </dgm:t>
    </dgm:pt>
    <dgm:pt modelId="{C0383541-E460-474B-A7D8-9B0E5C517682}" type="parTrans" cxnId="{7B475EB2-8E7E-7748-BE8F-1C7CBC2FE011}">
      <dgm:prSet/>
      <dgm:spPr/>
      <dgm:t>
        <a:bodyPr/>
        <a:lstStyle/>
        <a:p>
          <a:endParaRPr lang="en-US"/>
        </a:p>
      </dgm:t>
    </dgm:pt>
    <dgm:pt modelId="{ECB3E4F6-26B1-B84F-A16A-1115C82295C0}" type="sibTrans" cxnId="{7B475EB2-8E7E-7748-BE8F-1C7CBC2FE011}">
      <dgm:prSet/>
      <dgm:spPr/>
      <dgm:t>
        <a:bodyPr/>
        <a:lstStyle/>
        <a:p>
          <a:endParaRPr lang="en-US"/>
        </a:p>
      </dgm:t>
    </dgm:pt>
    <dgm:pt modelId="{026782F1-EF4B-9F4B-B758-82563DB9BBF1}">
      <dgm:prSet/>
      <dgm:spPr>
        <a:solidFill>
          <a:srgbClr val="FFFFFF"/>
        </a:solidFill>
        <a:ln w="38100" cap="flat" cmpd="sng" algn="ctr">
          <a:solidFill>
            <a:srgbClr val="FF0000"/>
          </a:solidFill>
          <a:prstDash val="solid"/>
          <a:round/>
          <a:headEnd type="none" w="med" len="med"/>
          <a:tailEnd type="none" w="med" len="med"/>
        </a:ln>
      </dgm:spPr>
      <dgm:t>
        <a:bodyPr/>
        <a:lstStyle/>
        <a:p>
          <a:pPr marL="182880" indent="-457200"/>
          <a:r>
            <a:rPr lang="en-US" b="1" dirty="0" smtClean="0">
              <a:solidFill>
                <a:srgbClr val="000000"/>
              </a:solidFill>
            </a:rPr>
            <a:t>• Struggling readers meet at least 4 times a week, all others students at least 2–3 times weekly. </a:t>
          </a:r>
          <a:endParaRPr lang="en-US" b="1" dirty="0">
            <a:solidFill>
              <a:srgbClr val="000000"/>
            </a:solidFill>
          </a:endParaRPr>
        </a:p>
      </dgm:t>
    </dgm:pt>
    <dgm:pt modelId="{86710021-5C71-204C-BC17-10E2F1109D26}" type="parTrans" cxnId="{6EA91794-8B3C-674A-A1AF-8B4808210874}">
      <dgm:prSet/>
      <dgm:spPr/>
      <dgm:t>
        <a:bodyPr/>
        <a:lstStyle/>
        <a:p>
          <a:endParaRPr lang="en-US"/>
        </a:p>
      </dgm:t>
    </dgm:pt>
    <dgm:pt modelId="{E0FAB987-3D07-C94F-BD51-91CFBED6F70D}" type="sibTrans" cxnId="{6EA91794-8B3C-674A-A1AF-8B4808210874}">
      <dgm:prSet/>
      <dgm:spPr/>
      <dgm:t>
        <a:bodyPr/>
        <a:lstStyle/>
        <a:p>
          <a:endParaRPr lang="en-US"/>
        </a:p>
      </dgm:t>
    </dgm:pt>
    <dgm:pt modelId="{23E267A9-34B8-834B-95C8-F5EF9D2D3636}" type="pres">
      <dgm:prSet presAssocID="{F2E898F7-6109-0248-B483-ED35EEEFEB45}" presName="linear" presStyleCnt="0">
        <dgm:presLayoutVars>
          <dgm:animLvl val="lvl"/>
          <dgm:resizeHandles val="exact"/>
        </dgm:presLayoutVars>
      </dgm:prSet>
      <dgm:spPr/>
      <dgm:t>
        <a:bodyPr/>
        <a:lstStyle/>
        <a:p>
          <a:endParaRPr lang="en-US"/>
        </a:p>
      </dgm:t>
    </dgm:pt>
    <dgm:pt modelId="{0F532C54-A249-5540-88F0-717C18D209B4}" type="pres">
      <dgm:prSet presAssocID="{576EB98C-6F4C-CA41-A9F3-38861B774EA0}" presName="parentText" presStyleLbl="node1" presStyleIdx="0" presStyleCnt="4">
        <dgm:presLayoutVars>
          <dgm:chMax val="0"/>
          <dgm:bulletEnabled val="1"/>
        </dgm:presLayoutVars>
      </dgm:prSet>
      <dgm:spPr/>
      <dgm:t>
        <a:bodyPr/>
        <a:lstStyle/>
        <a:p>
          <a:endParaRPr lang="en-US"/>
        </a:p>
      </dgm:t>
    </dgm:pt>
    <dgm:pt modelId="{343AC3DE-D6E9-1548-BB73-32C03A2BDA29}" type="pres">
      <dgm:prSet presAssocID="{58AF36A9-113F-0C4F-B2CB-B20D8FC13D07}" presName="spacer" presStyleCnt="0"/>
      <dgm:spPr/>
    </dgm:pt>
    <dgm:pt modelId="{D364E8CA-FEBC-B24E-BE21-019AC2963532}" type="pres">
      <dgm:prSet presAssocID="{C15793B6-B32F-E740-9A5C-557E14C9CF67}" presName="parentText" presStyleLbl="node1" presStyleIdx="1" presStyleCnt="4">
        <dgm:presLayoutVars>
          <dgm:chMax val="0"/>
          <dgm:bulletEnabled val="1"/>
        </dgm:presLayoutVars>
      </dgm:prSet>
      <dgm:spPr/>
      <dgm:t>
        <a:bodyPr/>
        <a:lstStyle/>
        <a:p>
          <a:endParaRPr lang="en-US"/>
        </a:p>
      </dgm:t>
    </dgm:pt>
    <dgm:pt modelId="{5A975FAD-8420-7441-8B6D-8659EABD7DAD}" type="pres">
      <dgm:prSet presAssocID="{2DBB0B09-423F-C14C-8E23-A026D8997B0E}" presName="spacer" presStyleCnt="0"/>
      <dgm:spPr/>
    </dgm:pt>
    <dgm:pt modelId="{101490A0-988B-2340-A7AF-1C46234F71A5}" type="pres">
      <dgm:prSet presAssocID="{DAC4EA2D-9A3F-8D4C-A601-ED69AF09E350}" presName="parentText" presStyleLbl="node1" presStyleIdx="2" presStyleCnt="4">
        <dgm:presLayoutVars>
          <dgm:chMax val="0"/>
          <dgm:bulletEnabled val="1"/>
        </dgm:presLayoutVars>
      </dgm:prSet>
      <dgm:spPr/>
      <dgm:t>
        <a:bodyPr/>
        <a:lstStyle/>
        <a:p>
          <a:endParaRPr lang="en-US"/>
        </a:p>
      </dgm:t>
    </dgm:pt>
    <dgm:pt modelId="{DB61C96D-5971-4142-B8E2-77855903F0FB}" type="pres">
      <dgm:prSet presAssocID="{ECB3E4F6-26B1-B84F-A16A-1115C82295C0}" presName="spacer" presStyleCnt="0"/>
      <dgm:spPr/>
    </dgm:pt>
    <dgm:pt modelId="{5CC1A343-683B-7942-859B-3AD35E50B0D0}" type="pres">
      <dgm:prSet presAssocID="{026782F1-EF4B-9F4B-B758-82563DB9BBF1}" presName="parentText" presStyleLbl="node1" presStyleIdx="3" presStyleCnt="4">
        <dgm:presLayoutVars>
          <dgm:chMax val="0"/>
          <dgm:bulletEnabled val="1"/>
        </dgm:presLayoutVars>
      </dgm:prSet>
      <dgm:spPr/>
      <dgm:t>
        <a:bodyPr/>
        <a:lstStyle/>
        <a:p>
          <a:endParaRPr lang="en-US"/>
        </a:p>
      </dgm:t>
    </dgm:pt>
  </dgm:ptLst>
  <dgm:cxnLst>
    <dgm:cxn modelId="{7FEF339E-F4D1-CE49-9FA4-64610444124A}" type="presOf" srcId="{F2E898F7-6109-0248-B483-ED35EEEFEB45}" destId="{23E267A9-34B8-834B-95C8-F5EF9D2D3636}" srcOrd="0" destOrd="0" presId="urn:microsoft.com/office/officeart/2005/8/layout/vList2"/>
    <dgm:cxn modelId="{7B475EB2-8E7E-7748-BE8F-1C7CBC2FE011}" srcId="{F2E898F7-6109-0248-B483-ED35EEEFEB45}" destId="{DAC4EA2D-9A3F-8D4C-A601-ED69AF09E350}" srcOrd="2" destOrd="0" parTransId="{C0383541-E460-474B-A7D8-9B0E5C517682}" sibTransId="{ECB3E4F6-26B1-B84F-A16A-1115C82295C0}"/>
    <dgm:cxn modelId="{A129FEE6-8C79-E444-B043-A8D0790C83AD}" type="presOf" srcId="{DAC4EA2D-9A3F-8D4C-A601-ED69AF09E350}" destId="{101490A0-988B-2340-A7AF-1C46234F71A5}" srcOrd="0" destOrd="0" presId="urn:microsoft.com/office/officeart/2005/8/layout/vList2"/>
    <dgm:cxn modelId="{269F4D92-22F4-1C4B-9238-544150B3771B}" type="presOf" srcId="{026782F1-EF4B-9F4B-B758-82563DB9BBF1}" destId="{5CC1A343-683B-7942-859B-3AD35E50B0D0}" srcOrd="0" destOrd="0" presId="urn:microsoft.com/office/officeart/2005/8/layout/vList2"/>
    <dgm:cxn modelId="{D89BD7FE-D8A6-9C4C-B4CA-6DA3BCDF3DC0}" srcId="{F2E898F7-6109-0248-B483-ED35EEEFEB45}" destId="{576EB98C-6F4C-CA41-A9F3-38861B774EA0}" srcOrd="0" destOrd="0" parTransId="{9E858347-4844-C24B-858F-508020FAC702}" sibTransId="{58AF36A9-113F-0C4F-B2CB-B20D8FC13D07}"/>
    <dgm:cxn modelId="{B83D3177-39FD-284F-A072-B5DABFED0A09}" type="presOf" srcId="{C15793B6-B32F-E740-9A5C-557E14C9CF67}" destId="{D364E8CA-FEBC-B24E-BE21-019AC2963532}" srcOrd="0" destOrd="0" presId="urn:microsoft.com/office/officeart/2005/8/layout/vList2"/>
    <dgm:cxn modelId="{81DBF12C-4EE2-CE44-8D88-56E9DE868843}" srcId="{F2E898F7-6109-0248-B483-ED35EEEFEB45}" destId="{C15793B6-B32F-E740-9A5C-557E14C9CF67}" srcOrd="1" destOrd="0" parTransId="{26F9A763-FEC2-A04E-BCD9-3DEA3201290A}" sibTransId="{2DBB0B09-423F-C14C-8E23-A026D8997B0E}"/>
    <dgm:cxn modelId="{6EA91794-8B3C-674A-A1AF-8B4808210874}" srcId="{F2E898F7-6109-0248-B483-ED35EEEFEB45}" destId="{026782F1-EF4B-9F4B-B758-82563DB9BBF1}" srcOrd="3" destOrd="0" parTransId="{86710021-5C71-204C-BC17-10E2F1109D26}" sibTransId="{E0FAB987-3D07-C94F-BD51-91CFBED6F70D}"/>
    <dgm:cxn modelId="{429050C8-902C-2C43-A25E-3102B5CEEFC9}" type="presOf" srcId="{576EB98C-6F4C-CA41-A9F3-38861B774EA0}" destId="{0F532C54-A249-5540-88F0-717C18D209B4}" srcOrd="0" destOrd="0" presId="urn:microsoft.com/office/officeart/2005/8/layout/vList2"/>
    <dgm:cxn modelId="{D8CD61C9-05C7-6D48-9E08-C8763E66B05F}" type="presParOf" srcId="{23E267A9-34B8-834B-95C8-F5EF9D2D3636}" destId="{0F532C54-A249-5540-88F0-717C18D209B4}" srcOrd="0" destOrd="0" presId="urn:microsoft.com/office/officeart/2005/8/layout/vList2"/>
    <dgm:cxn modelId="{259847E4-762F-084A-A824-981FFC674912}" type="presParOf" srcId="{23E267A9-34B8-834B-95C8-F5EF9D2D3636}" destId="{343AC3DE-D6E9-1548-BB73-32C03A2BDA29}" srcOrd="1" destOrd="0" presId="urn:microsoft.com/office/officeart/2005/8/layout/vList2"/>
    <dgm:cxn modelId="{E72BA3EA-F9B3-6041-9DA6-E758A05E24F6}" type="presParOf" srcId="{23E267A9-34B8-834B-95C8-F5EF9D2D3636}" destId="{D364E8CA-FEBC-B24E-BE21-019AC2963532}" srcOrd="2" destOrd="0" presId="urn:microsoft.com/office/officeart/2005/8/layout/vList2"/>
    <dgm:cxn modelId="{002AAFEE-DA6D-1043-B907-9597B2B7BAA9}" type="presParOf" srcId="{23E267A9-34B8-834B-95C8-F5EF9D2D3636}" destId="{5A975FAD-8420-7441-8B6D-8659EABD7DAD}" srcOrd="3" destOrd="0" presId="urn:microsoft.com/office/officeart/2005/8/layout/vList2"/>
    <dgm:cxn modelId="{7C74B15D-7865-5B4C-8349-AE154EB1FA47}" type="presParOf" srcId="{23E267A9-34B8-834B-95C8-F5EF9D2D3636}" destId="{101490A0-988B-2340-A7AF-1C46234F71A5}" srcOrd="4" destOrd="0" presId="urn:microsoft.com/office/officeart/2005/8/layout/vList2"/>
    <dgm:cxn modelId="{549519AF-C495-3843-A67C-0A00492535A7}" type="presParOf" srcId="{23E267A9-34B8-834B-95C8-F5EF9D2D3636}" destId="{DB61C96D-5971-4142-B8E2-77855903F0FB}" srcOrd="5" destOrd="0" presId="urn:microsoft.com/office/officeart/2005/8/layout/vList2"/>
    <dgm:cxn modelId="{61169D1A-5414-B743-995B-5EA3890AEFCA}" type="presParOf" srcId="{23E267A9-34B8-834B-95C8-F5EF9D2D3636}" destId="{5CC1A343-683B-7942-859B-3AD35E50B0D0}" srcOrd="6" destOrd="0" presId="urn:microsoft.com/office/officeart/2005/8/layout/v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B0C75630-E565-BE4C-B445-730020FAA086}" type="doc">
      <dgm:prSet loTypeId="urn:microsoft.com/office/officeart/2005/8/layout/vList2" loCatId="list" qsTypeId="urn:microsoft.com/office/officeart/2005/8/quickstyle/simple4" qsCatId="simple" csTypeId="urn:microsoft.com/office/officeart/2005/8/colors/accent1_2" csCatId="accent1" phldr="1"/>
      <dgm:spPr/>
      <dgm:t>
        <a:bodyPr/>
        <a:lstStyle/>
        <a:p>
          <a:endParaRPr lang="en-US"/>
        </a:p>
      </dgm:t>
    </dgm:pt>
    <dgm:pt modelId="{3B328184-38B2-0D4F-BFA6-C3CF49D4F1EA}">
      <dgm:prSet custT="1"/>
      <dgm:spPr>
        <a:solidFill>
          <a:srgbClr val="FFFFFF"/>
        </a:solidFill>
        <a:ln w="38100" cap="flat" cmpd="sng" algn="ctr">
          <a:solidFill>
            <a:srgbClr val="FF0000"/>
          </a:solidFill>
          <a:prstDash val="solid"/>
          <a:round/>
          <a:headEnd type="none" w="med" len="med"/>
          <a:tailEnd type="none" w="med" len="med"/>
        </a:ln>
      </dgm:spPr>
      <dgm:t>
        <a:bodyPr/>
        <a:lstStyle/>
        <a:p>
          <a:pPr marL="365760" indent="-457200" rtl="0"/>
          <a:r>
            <a:rPr lang="en-US" sz="2200" b="1" baseline="0" dirty="0" smtClean="0">
              <a:solidFill>
                <a:srgbClr val="FF0000"/>
              </a:solidFill>
            </a:rPr>
            <a:t>1. </a:t>
          </a:r>
          <a:r>
            <a:rPr lang="en-US" sz="2200" b="1" baseline="0" dirty="0" smtClean="0">
              <a:solidFill>
                <a:srgbClr val="000000"/>
              </a:solidFill>
            </a:rPr>
            <a:t>Look through the books in your bag.</a:t>
          </a:r>
          <a:endParaRPr lang="en-US" sz="2200" dirty="0">
            <a:solidFill>
              <a:srgbClr val="000000"/>
            </a:solidFill>
          </a:endParaRPr>
        </a:p>
      </dgm:t>
    </dgm:pt>
    <dgm:pt modelId="{D8A2F4EA-C4BF-B248-97AD-339BF9EB77E9}" type="parTrans" cxnId="{CD78A521-DAF6-5247-9D4B-53BA5788C8A2}">
      <dgm:prSet/>
      <dgm:spPr/>
      <dgm:t>
        <a:bodyPr/>
        <a:lstStyle/>
        <a:p>
          <a:endParaRPr lang="en-US"/>
        </a:p>
      </dgm:t>
    </dgm:pt>
    <dgm:pt modelId="{1CF6C99C-B8D9-6146-84CE-2187857AE654}" type="sibTrans" cxnId="{CD78A521-DAF6-5247-9D4B-53BA5788C8A2}">
      <dgm:prSet/>
      <dgm:spPr/>
      <dgm:t>
        <a:bodyPr/>
        <a:lstStyle/>
        <a:p>
          <a:endParaRPr lang="en-US"/>
        </a:p>
      </dgm:t>
    </dgm:pt>
    <dgm:pt modelId="{58719A0E-BCB3-2D4B-8A13-C444DC56F5D2}">
      <dgm:prSet custT="1"/>
      <dgm:spPr>
        <a:solidFill>
          <a:srgbClr val="FFFFFF"/>
        </a:solidFill>
        <a:ln w="38100" cap="flat" cmpd="sng" algn="ctr">
          <a:solidFill>
            <a:srgbClr val="FF0000"/>
          </a:solidFill>
          <a:prstDash val="solid"/>
          <a:round/>
          <a:headEnd type="none" w="med" len="med"/>
          <a:tailEnd type="none" w="med" len="med"/>
        </a:ln>
      </dgm:spPr>
      <dgm:t>
        <a:bodyPr/>
        <a:lstStyle/>
        <a:p>
          <a:pPr marL="365760" indent="-457200" rtl="0"/>
          <a:r>
            <a:rPr lang="en-US" sz="2200" b="1" baseline="0" dirty="0" smtClean="0">
              <a:solidFill>
                <a:srgbClr val="FF0000"/>
              </a:solidFill>
            </a:rPr>
            <a:t>2. </a:t>
          </a:r>
          <a:r>
            <a:rPr lang="en-US" sz="2200" b="1" baseline="0" dirty="0" smtClean="0">
              <a:solidFill>
                <a:srgbClr val="000000"/>
              </a:solidFill>
            </a:rPr>
            <a:t>Open the books and compare the texts.</a:t>
          </a:r>
          <a:endParaRPr lang="en-US" sz="2200" dirty="0">
            <a:solidFill>
              <a:srgbClr val="000000"/>
            </a:solidFill>
          </a:endParaRPr>
        </a:p>
      </dgm:t>
    </dgm:pt>
    <dgm:pt modelId="{55710503-C76C-284A-9525-AF7647F543B3}" type="parTrans" cxnId="{4203B2D7-84F9-4140-BE29-21B1DA1EDE0A}">
      <dgm:prSet/>
      <dgm:spPr/>
      <dgm:t>
        <a:bodyPr/>
        <a:lstStyle/>
        <a:p>
          <a:endParaRPr lang="en-US"/>
        </a:p>
      </dgm:t>
    </dgm:pt>
    <dgm:pt modelId="{EC89E017-1589-6D47-BF06-496896DEC6B1}" type="sibTrans" cxnId="{4203B2D7-84F9-4140-BE29-21B1DA1EDE0A}">
      <dgm:prSet/>
      <dgm:spPr/>
      <dgm:t>
        <a:bodyPr/>
        <a:lstStyle/>
        <a:p>
          <a:endParaRPr lang="en-US"/>
        </a:p>
      </dgm:t>
    </dgm:pt>
    <dgm:pt modelId="{35638430-4087-3E41-90CE-69797C1FF4E2}">
      <dgm:prSet custT="1"/>
      <dgm:spPr>
        <a:solidFill>
          <a:srgbClr val="FFFFFF"/>
        </a:solidFill>
        <a:ln w="38100" cap="flat" cmpd="sng" algn="ctr">
          <a:solidFill>
            <a:srgbClr val="FF0000"/>
          </a:solidFill>
          <a:prstDash val="solid"/>
          <a:round/>
          <a:headEnd type="none" w="med" len="med"/>
          <a:tailEnd type="none" w="med" len="med"/>
        </a:ln>
      </dgm:spPr>
      <dgm:t>
        <a:bodyPr/>
        <a:lstStyle/>
        <a:p>
          <a:pPr marL="365760" indent="-457200" rtl="0"/>
          <a:r>
            <a:rPr lang="en-US" sz="2200" b="1" baseline="0" dirty="0" smtClean="0">
              <a:solidFill>
                <a:srgbClr val="FF0000"/>
              </a:solidFill>
            </a:rPr>
            <a:t>3. </a:t>
          </a:r>
          <a:r>
            <a:rPr lang="en-US" sz="2200" b="1" baseline="0" dirty="0" smtClean="0">
              <a:solidFill>
                <a:srgbClr val="000000"/>
              </a:solidFill>
            </a:rPr>
            <a:t>Work in your table group to decide how each  book addresses the needs of learners.</a:t>
          </a:r>
          <a:endParaRPr lang="en-US" sz="2200" dirty="0">
            <a:solidFill>
              <a:srgbClr val="000000"/>
            </a:solidFill>
          </a:endParaRPr>
        </a:p>
      </dgm:t>
    </dgm:pt>
    <dgm:pt modelId="{61FA0856-5730-1146-93E5-5F613B8639EA}" type="parTrans" cxnId="{E12BBB88-7268-5148-A493-12447DDA7AE0}">
      <dgm:prSet/>
      <dgm:spPr/>
      <dgm:t>
        <a:bodyPr/>
        <a:lstStyle/>
        <a:p>
          <a:endParaRPr lang="en-US"/>
        </a:p>
      </dgm:t>
    </dgm:pt>
    <dgm:pt modelId="{FDF5551A-1D47-7C43-8D4D-A5CD72CBAF23}" type="sibTrans" cxnId="{E12BBB88-7268-5148-A493-12447DDA7AE0}">
      <dgm:prSet/>
      <dgm:spPr/>
      <dgm:t>
        <a:bodyPr/>
        <a:lstStyle/>
        <a:p>
          <a:endParaRPr lang="en-US"/>
        </a:p>
      </dgm:t>
    </dgm:pt>
    <dgm:pt modelId="{68C0D520-2548-3C40-BAC2-647AFC1D565C}">
      <dgm:prSet custT="1"/>
      <dgm:spPr>
        <a:solidFill>
          <a:srgbClr val="FFFFFF"/>
        </a:solidFill>
        <a:ln w="38100" cap="flat" cmpd="sng" algn="ctr">
          <a:solidFill>
            <a:srgbClr val="FF0000"/>
          </a:solidFill>
          <a:prstDash val="solid"/>
          <a:round/>
          <a:headEnd type="none" w="med" len="med"/>
          <a:tailEnd type="none" w="med" len="med"/>
        </a:ln>
      </dgm:spPr>
      <dgm:t>
        <a:bodyPr/>
        <a:lstStyle/>
        <a:p>
          <a:pPr marL="365760" indent="-457200" rtl="0"/>
          <a:r>
            <a:rPr lang="en-US" sz="2200" b="1" baseline="0" dirty="0" smtClean="0">
              <a:solidFill>
                <a:srgbClr val="FF0000"/>
              </a:solidFill>
            </a:rPr>
            <a:t>4. </a:t>
          </a:r>
          <a:r>
            <a:rPr lang="en-US" sz="2200" b="1" baseline="0" dirty="0" smtClean="0">
              <a:solidFill>
                <a:srgbClr val="000000"/>
              </a:solidFill>
            </a:rPr>
            <a:t>Put the books in order from easiest to most difficult.</a:t>
          </a:r>
          <a:endParaRPr lang="en-US" sz="2200" dirty="0">
            <a:solidFill>
              <a:srgbClr val="000000"/>
            </a:solidFill>
          </a:endParaRPr>
        </a:p>
      </dgm:t>
    </dgm:pt>
    <dgm:pt modelId="{F65C8BB4-8821-A149-A734-B3F0364E96B2}" type="parTrans" cxnId="{8330B5D2-62E8-0849-B7C1-863B9F756665}">
      <dgm:prSet/>
      <dgm:spPr/>
      <dgm:t>
        <a:bodyPr/>
        <a:lstStyle/>
        <a:p>
          <a:endParaRPr lang="en-US"/>
        </a:p>
      </dgm:t>
    </dgm:pt>
    <dgm:pt modelId="{6B72F065-93DB-7943-95ED-7548DFF67A74}" type="sibTrans" cxnId="{8330B5D2-62E8-0849-B7C1-863B9F756665}">
      <dgm:prSet/>
      <dgm:spPr/>
      <dgm:t>
        <a:bodyPr/>
        <a:lstStyle/>
        <a:p>
          <a:endParaRPr lang="en-US"/>
        </a:p>
      </dgm:t>
    </dgm:pt>
    <dgm:pt modelId="{6B978DDC-D48D-3C40-919D-B4079DDD091A}">
      <dgm:prSet custT="1"/>
      <dgm:spPr>
        <a:solidFill>
          <a:srgbClr val="FFFFFF"/>
        </a:solidFill>
        <a:ln w="38100" cap="flat" cmpd="sng" algn="ctr">
          <a:solidFill>
            <a:srgbClr val="FF0000"/>
          </a:solidFill>
          <a:prstDash val="solid"/>
          <a:round/>
          <a:headEnd type="none" w="med" len="med"/>
          <a:tailEnd type="none" w="med" len="med"/>
        </a:ln>
      </dgm:spPr>
      <dgm:t>
        <a:bodyPr/>
        <a:lstStyle/>
        <a:p>
          <a:pPr marL="365760" indent="-457200" rtl="0"/>
          <a:r>
            <a:rPr lang="en-US" sz="2200" b="1" baseline="0" dirty="0" smtClean="0">
              <a:solidFill>
                <a:srgbClr val="FF0000"/>
              </a:solidFill>
            </a:rPr>
            <a:t>5. </a:t>
          </a:r>
          <a:r>
            <a:rPr lang="en-US" sz="2200" b="1" baseline="0" dirty="0" smtClean="0">
              <a:solidFill>
                <a:srgbClr val="000000"/>
              </a:solidFill>
            </a:rPr>
            <a:t>Talk about the reasons for your decisions.</a:t>
          </a:r>
          <a:endParaRPr lang="en-US" sz="2200" b="1" baseline="0" dirty="0">
            <a:solidFill>
              <a:srgbClr val="000000"/>
            </a:solidFill>
          </a:endParaRPr>
        </a:p>
      </dgm:t>
    </dgm:pt>
    <dgm:pt modelId="{9496623B-B7A2-0C47-9386-F3F81777FF76}" type="parTrans" cxnId="{1B80A397-D835-A747-9D9D-6F141BF4603C}">
      <dgm:prSet/>
      <dgm:spPr/>
      <dgm:t>
        <a:bodyPr/>
        <a:lstStyle/>
        <a:p>
          <a:endParaRPr lang="en-US"/>
        </a:p>
      </dgm:t>
    </dgm:pt>
    <dgm:pt modelId="{548179AB-A25A-CB48-9579-29BBF3C87613}" type="sibTrans" cxnId="{1B80A397-D835-A747-9D9D-6F141BF4603C}">
      <dgm:prSet/>
      <dgm:spPr/>
      <dgm:t>
        <a:bodyPr/>
        <a:lstStyle/>
        <a:p>
          <a:endParaRPr lang="en-US"/>
        </a:p>
      </dgm:t>
    </dgm:pt>
    <dgm:pt modelId="{EFF62048-E9FE-4B4C-950E-ABE9D9FD927A}" type="pres">
      <dgm:prSet presAssocID="{B0C75630-E565-BE4C-B445-730020FAA086}" presName="linear" presStyleCnt="0">
        <dgm:presLayoutVars>
          <dgm:animLvl val="lvl"/>
          <dgm:resizeHandles val="exact"/>
        </dgm:presLayoutVars>
      </dgm:prSet>
      <dgm:spPr/>
      <dgm:t>
        <a:bodyPr/>
        <a:lstStyle/>
        <a:p>
          <a:endParaRPr lang="en-US"/>
        </a:p>
      </dgm:t>
    </dgm:pt>
    <dgm:pt modelId="{BF4A46D2-68ED-2440-A2F9-9AE248C56FB7}" type="pres">
      <dgm:prSet presAssocID="{3B328184-38B2-0D4F-BFA6-C3CF49D4F1EA}" presName="parentText" presStyleLbl="node1" presStyleIdx="0" presStyleCnt="5" custLinFactNeighborY="17584">
        <dgm:presLayoutVars>
          <dgm:chMax val="0"/>
          <dgm:bulletEnabled val="1"/>
        </dgm:presLayoutVars>
      </dgm:prSet>
      <dgm:spPr/>
      <dgm:t>
        <a:bodyPr/>
        <a:lstStyle/>
        <a:p>
          <a:endParaRPr lang="en-US"/>
        </a:p>
      </dgm:t>
    </dgm:pt>
    <dgm:pt modelId="{6590067D-EDAB-5947-B7B7-F19C7686A483}" type="pres">
      <dgm:prSet presAssocID="{1CF6C99C-B8D9-6146-84CE-2187857AE654}" presName="spacer" presStyleCnt="0"/>
      <dgm:spPr/>
    </dgm:pt>
    <dgm:pt modelId="{549AE2F7-9387-894D-BE63-A3989C3EE20B}" type="pres">
      <dgm:prSet presAssocID="{58719A0E-BCB3-2D4B-8A13-C444DC56F5D2}" presName="parentText" presStyleLbl="node1" presStyleIdx="1" presStyleCnt="5">
        <dgm:presLayoutVars>
          <dgm:chMax val="0"/>
          <dgm:bulletEnabled val="1"/>
        </dgm:presLayoutVars>
      </dgm:prSet>
      <dgm:spPr/>
      <dgm:t>
        <a:bodyPr/>
        <a:lstStyle/>
        <a:p>
          <a:endParaRPr lang="en-US"/>
        </a:p>
      </dgm:t>
    </dgm:pt>
    <dgm:pt modelId="{14AC8428-339D-F747-BF25-34A619BCB4EA}" type="pres">
      <dgm:prSet presAssocID="{EC89E017-1589-6D47-BF06-496896DEC6B1}" presName="spacer" presStyleCnt="0"/>
      <dgm:spPr/>
    </dgm:pt>
    <dgm:pt modelId="{6E75F8B1-825A-4843-9D95-B3467D12B509}" type="pres">
      <dgm:prSet presAssocID="{35638430-4087-3E41-90CE-69797C1FF4E2}" presName="parentText" presStyleLbl="node1" presStyleIdx="2" presStyleCnt="5">
        <dgm:presLayoutVars>
          <dgm:chMax val="0"/>
          <dgm:bulletEnabled val="1"/>
        </dgm:presLayoutVars>
      </dgm:prSet>
      <dgm:spPr/>
      <dgm:t>
        <a:bodyPr/>
        <a:lstStyle/>
        <a:p>
          <a:endParaRPr lang="en-US"/>
        </a:p>
      </dgm:t>
    </dgm:pt>
    <dgm:pt modelId="{0DE08388-2DE6-2D46-AD7E-EEDF848245F2}" type="pres">
      <dgm:prSet presAssocID="{FDF5551A-1D47-7C43-8D4D-A5CD72CBAF23}" presName="spacer" presStyleCnt="0"/>
      <dgm:spPr/>
    </dgm:pt>
    <dgm:pt modelId="{A07E58D1-97D7-AE42-A49C-01ED0F422A30}" type="pres">
      <dgm:prSet presAssocID="{68C0D520-2548-3C40-BAC2-647AFC1D565C}" presName="parentText" presStyleLbl="node1" presStyleIdx="3" presStyleCnt="5">
        <dgm:presLayoutVars>
          <dgm:chMax val="0"/>
          <dgm:bulletEnabled val="1"/>
        </dgm:presLayoutVars>
      </dgm:prSet>
      <dgm:spPr/>
      <dgm:t>
        <a:bodyPr/>
        <a:lstStyle/>
        <a:p>
          <a:endParaRPr lang="en-US"/>
        </a:p>
      </dgm:t>
    </dgm:pt>
    <dgm:pt modelId="{47146493-AB99-EB46-B96F-CF00C5E43ABC}" type="pres">
      <dgm:prSet presAssocID="{6B72F065-93DB-7943-95ED-7548DFF67A74}" presName="spacer" presStyleCnt="0"/>
      <dgm:spPr/>
    </dgm:pt>
    <dgm:pt modelId="{1B2D0177-A8FB-FC44-9592-4C847BDE5E25}" type="pres">
      <dgm:prSet presAssocID="{6B978DDC-D48D-3C40-919D-B4079DDD091A}" presName="parentText" presStyleLbl="node1" presStyleIdx="4" presStyleCnt="5">
        <dgm:presLayoutVars>
          <dgm:chMax val="0"/>
          <dgm:bulletEnabled val="1"/>
        </dgm:presLayoutVars>
      </dgm:prSet>
      <dgm:spPr/>
      <dgm:t>
        <a:bodyPr/>
        <a:lstStyle/>
        <a:p>
          <a:endParaRPr lang="en-US"/>
        </a:p>
      </dgm:t>
    </dgm:pt>
  </dgm:ptLst>
  <dgm:cxnLst>
    <dgm:cxn modelId="{4203B2D7-84F9-4140-BE29-21B1DA1EDE0A}" srcId="{B0C75630-E565-BE4C-B445-730020FAA086}" destId="{58719A0E-BCB3-2D4B-8A13-C444DC56F5D2}" srcOrd="1" destOrd="0" parTransId="{55710503-C76C-284A-9525-AF7647F543B3}" sibTransId="{EC89E017-1589-6D47-BF06-496896DEC6B1}"/>
    <dgm:cxn modelId="{E12BBB88-7268-5148-A493-12447DDA7AE0}" srcId="{B0C75630-E565-BE4C-B445-730020FAA086}" destId="{35638430-4087-3E41-90CE-69797C1FF4E2}" srcOrd="2" destOrd="0" parTransId="{61FA0856-5730-1146-93E5-5F613B8639EA}" sibTransId="{FDF5551A-1D47-7C43-8D4D-A5CD72CBAF23}"/>
    <dgm:cxn modelId="{8330B5D2-62E8-0849-B7C1-863B9F756665}" srcId="{B0C75630-E565-BE4C-B445-730020FAA086}" destId="{68C0D520-2548-3C40-BAC2-647AFC1D565C}" srcOrd="3" destOrd="0" parTransId="{F65C8BB4-8821-A149-A734-B3F0364E96B2}" sibTransId="{6B72F065-93DB-7943-95ED-7548DFF67A74}"/>
    <dgm:cxn modelId="{FA1CFB1B-1E50-484E-8346-E3B25893CFC0}" type="presOf" srcId="{68C0D520-2548-3C40-BAC2-647AFC1D565C}" destId="{A07E58D1-97D7-AE42-A49C-01ED0F422A30}" srcOrd="0" destOrd="0" presId="urn:microsoft.com/office/officeart/2005/8/layout/vList2"/>
    <dgm:cxn modelId="{CD78A521-DAF6-5247-9D4B-53BA5788C8A2}" srcId="{B0C75630-E565-BE4C-B445-730020FAA086}" destId="{3B328184-38B2-0D4F-BFA6-C3CF49D4F1EA}" srcOrd="0" destOrd="0" parTransId="{D8A2F4EA-C4BF-B248-97AD-339BF9EB77E9}" sibTransId="{1CF6C99C-B8D9-6146-84CE-2187857AE654}"/>
    <dgm:cxn modelId="{1B80A397-D835-A747-9D9D-6F141BF4603C}" srcId="{B0C75630-E565-BE4C-B445-730020FAA086}" destId="{6B978DDC-D48D-3C40-919D-B4079DDD091A}" srcOrd="4" destOrd="0" parTransId="{9496623B-B7A2-0C47-9386-F3F81777FF76}" sibTransId="{548179AB-A25A-CB48-9579-29BBF3C87613}"/>
    <dgm:cxn modelId="{501E19C9-F3FD-E541-B6D2-6DA1B7542A35}" type="presOf" srcId="{35638430-4087-3E41-90CE-69797C1FF4E2}" destId="{6E75F8B1-825A-4843-9D95-B3467D12B509}" srcOrd="0" destOrd="0" presId="urn:microsoft.com/office/officeart/2005/8/layout/vList2"/>
    <dgm:cxn modelId="{61AFE12E-E430-8A40-80E5-98CDD54D5A6A}" type="presOf" srcId="{B0C75630-E565-BE4C-B445-730020FAA086}" destId="{EFF62048-E9FE-4B4C-950E-ABE9D9FD927A}" srcOrd="0" destOrd="0" presId="urn:microsoft.com/office/officeart/2005/8/layout/vList2"/>
    <dgm:cxn modelId="{FD8E3E5F-B869-7B41-AE08-1B691985AD11}" type="presOf" srcId="{58719A0E-BCB3-2D4B-8A13-C444DC56F5D2}" destId="{549AE2F7-9387-894D-BE63-A3989C3EE20B}" srcOrd="0" destOrd="0" presId="urn:microsoft.com/office/officeart/2005/8/layout/vList2"/>
    <dgm:cxn modelId="{7F46EA14-4BE0-FC4A-925A-8F1B1DBC0683}" type="presOf" srcId="{3B328184-38B2-0D4F-BFA6-C3CF49D4F1EA}" destId="{BF4A46D2-68ED-2440-A2F9-9AE248C56FB7}" srcOrd="0" destOrd="0" presId="urn:microsoft.com/office/officeart/2005/8/layout/vList2"/>
    <dgm:cxn modelId="{25C85AF0-E8AE-594D-9CC3-D2830925C0F1}" type="presOf" srcId="{6B978DDC-D48D-3C40-919D-B4079DDD091A}" destId="{1B2D0177-A8FB-FC44-9592-4C847BDE5E25}" srcOrd="0" destOrd="0" presId="urn:microsoft.com/office/officeart/2005/8/layout/vList2"/>
    <dgm:cxn modelId="{ED5A67BA-3E8A-C741-A99A-58A4A16F333E}" type="presParOf" srcId="{EFF62048-E9FE-4B4C-950E-ABE9D9FD927A}" destId="{BF4A46D2-68ED-2440-A2F9-9AE248C56FB7}" srcOrd="0" destOrd="0" presId="urn:microsoft.com/office/officeart/2005/8/layout/vList2"/>
    <dgm:cxn modelId="{0701FCC9-6391-2E41-B612-374CD8B0EF1D}" type="presParOf" srcId="{EFF62048-E9FE-4B4C-950E-ABE9D9FD927A}" destId="{6590067D-EDAB-5947-B7B7-F19C7686A483}" srcOrd="1" destOrd="0" presId="urn:microsoft.com/office/officeart/2005/8/layout/vList2"/>
    <dgm:cxn modelId="{7021C2F3-FDB7-FE42-93EE-9C4FA19BFFB2}" type="presParOf" srcId="{EFF62048-E9FE-4B4C-950E-ABE9D9FD927A}" destId="{549AE2F7-9387-894D-BE63-A3989C3EE20B}" srcOrd="2" destOrd="0" presId="urn:microsoft.com/office/officeart/2005/8/layout/vList2"/>
    <dgm:cxn modelId="{337ABFBA-147B-4F4E-8BCA-083A33AE6585}" type="presParOf" srcId="{EFF62048-E9FE-4B4C-950E-ABE9D9FD927A}" destId="{14AC8428-339D-F747-BF25-34A619BCB4EA}" srcOrd="3" destOrd="0" presId="urn:microsoft.com/office/officeart/2005/8/layout/vList2"/>
    <dgm:cxn modelId="{F29BFD42-7264-3D40-8861-A6D8F4A75CF6}" type="presParOf" srcId="{EFF62048-E9FE-4B4C-950E-ABE9D9FD927A}" destId="{6E75F8B1-825A-4843-9D95-B3467D12B509}" srcOrd="4" destOrd="0" presId="urn:microsoft.com/office/officeart/2005/8/layout/vList2"/>
    <dgm:cxn modelId="{BB17E51D-33D1-164E-AF9B-D9278C398466}" type="presParOf" srcId="{EFF62048-E9FE-4B4C-950E-ABE9D9FD927A}" destId="{0DE08388-2DE6-2D46-AD7E-EEDF848245F2}" srcOrd="5" destOrd="0" presId="urn:microsoft.com/office/officeart/2005/8/layout/vList2"/>
    <dgm:cxn modelId="{5AABAD65-AE36-2E40-B304-7F3483A49A73}" type="presParOf" srcId="{EFF62048-E9FE-4B4C-950E-ABE9D9FD927A}" destId="{A07E58D1-97D7-AE42-A49C-01ED0F422A30}" srcOrd="6" destOrd="0" presId="urn:microsoft.com/office/officeart/2005/8/layout/vList2"/>
    <dgm:cxn modelId="{E6CD1CE2-F738-BC45-AE1C-49739BA36E00}" type="presParOf" srcId="{EFF62048-E9FE-4B4C-950E-ABE9D9FD927A}" destId="{47146493-AB99-EB46-B96F-CF00C5E43ABC}" srcOrd="7" destOrd="0" presId="urn:microsoft.com/office/officeart/2005/8/layout/vList2"/>
    <dgm:cxn modelId="{58D1027D-A842-144C-ADF9-C5389049EF1D}" type="presParOf" srcId="{EFF62048-E9FE-4B4C-950E-ABE9D9FD927A}" destId="{1B2D0177-A8FB-FC44-9592-4C847BDE5E25}" srcOrd="8" destOrd="0" presId="urn:microsoft.com/office/officeart/2005/8/layout/v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D0BFAFD6-23A4-8242-9614-8F2D7394C03A}" type="doc">
      <dgm:prSet loTypeId="urn:microsoft.com/office/officeart/2005/8/layout/vList2" loCatId="list" qsTypeId="urn:microsoft.com/office/officeart/2005/8/quickstyle/simple4" qsCatId="simple" csTypeId="urn:microsoft.com/office/officeart/2005/8/colors/accent1_2" csCatId="accent1" phldr="1"/>
      <dgm:spPr/>
      <dgm:t>
        <a:bodyPr/>
        <a:lstStyle/>
        <a:p>
          <a:endParaRPr lang="en-US"/>
        </a:p>
      </dgm:t>
    </dgm:pt>
    <dgm:pt modelId="{6D7C3F7F-907B-754E-AEA0-4DB49E375024}">
      <dgm:prSet custT="1"/>
      <dgm:spPr>
        <a:solidFill>
          <a:srgbClr val="FF0000"/>
        </a:solidFill>
        <a:ln w="38100" cap="flat" cmpd="sng" algn="ctr">
          <a:noFill/>
          <a:prstDash val="solid"/>
          <a:round/>
          <a:headEnd type="none" w="med" len="med"/>
          <a:tailEnd type="none" w="med" len="med"/>
        </a:ln>
      </dgm:spPr>
      <dgm:t>
        <a:bodyPr/>
        <a:lstStyle/>
        <a:p>
          <a:pPr rtl="0"/>
          <a:r>
            <a:rPr lang="en-US" sz="2000" b="1" baseline="0" dirty="0" smtClean="0">
              <a:solidFill>
                <a:schemeClr val="tx1"/>
              </a:solidFill>
            </a:rPr>
            <a:t>• Instructional reading level</a:t>
          </a:r>
          <a:endParaRPr lang="en-US" sz="2000" dirty="0">
            <a:solidFill>
              <a:schemeClr val="tx1"/>
            </a:solidFill>
          </a:endParaRPr>
        </a:p>
      </dgm:t>
    </dgm:pt>
    <dgm:pt modelId="{B89824D9-4FAC-A64F-9FA1-3461AAF7623B}" type="parTrans" cxnId="{9305C9AE-20EA-0446-B53F-AB53440D1F78}">
      <dgm:prSet/>
      <dgm:spPr/>
      <dgm:t>
        <a:bodyPr/>
        <a:lstStyle/>
        <a:p>
          <a:endParaRPr lang="en-US" sz="2000"/>
        </a:p>
      </dgm:t>
    </dgm:pt>
    <dgm:pt modelId="{6132F0F7-49C5-4D4B-BA2B-54E4A7DDF355}" type="sibTrans" cxnId="{9305C9AE-20EA-0446-B53F-AB53440D1F78}">
      <dgm:prSet/>
      <dgm:spPr/>
      <dgm:t>
        <a:bodyPr/>
        <a:lstStyle/>
        <a:p>
          <a:endParaRPr lang="en-US" sz="2000"/>
        </a:p>
      </dgm:t>
    </dgm:pt>
    <dgm:pt modelId="{0E7DECAF-2FED-E24A-BFD3-DBBF559B4508}">
      <dgm:prSet custT="1"/>
      <dgm:spPr>
        <a:solidFill>
          <a:srgbClr val="FFFFFF"/>
        </a:solidFill>
        <a:ln w="38100" cap="flat" cmpd="sng" algn="ctr">
          <a:solidFill>
            <a:srgbClr val="FF0000"/>
          </a:solidFill>
          <a:prstDash val="solid"/>
          <a:round/>
          <a:headEnd type="none" w="med" len="med"/>
          <a:tailEnd type="none" w="med" len="med"/>
        </a:ln>
      </dgm:spPr>
      <dgm:t>
        <a:bodyPr/>
        <a:lstStyle/>
        <a:p>
          <a:pPr rtl="0"/>
          <a:r>
            <a:rPr lang="en-US" sz="2000" b="1" baseline="0" dirty="0" smtClean="0">
              <a:solidFill>
                <a:srgbClr val="000000"/>
              </a:solidFill>
            </a:rPr>
            <a:t>• Readers’ present strategies/interest/background knowledge</a:t>
          </a:r>
          <a:endParaRPr lang="en-US" sz="2000" dirty="0">
            <a:solidFill>
              <a:srgbClr val="000000"/>
            </a:solidFill>
          </a:endParaRPr>
        </a:p>
      </dgm:t>
    </dgm:pt>
    <dgm:pt modelId="{F16D453D-1E94-5747-BCC2-170D4691CAE4}" type="parTrans" cxnId="{CA749E92-6BCA-9C41-9040-0069D9F8C094}">
      <dgm:prSet/>
      <dgm:spPr/>
      <dgm:t>
        <a:bodyPr/>
        <a:lstStyle/>
        <a:p>
          <a:endParaRPr lang="en-US" sz="2000"/>
        </a:p>
      </dgm:t>
    </dgm:pt>
    <dgm:pt modelId="{14AD44AC-4A7A-2F4F-B23A-E4AD26AB3DD4}" type="sibTrans" cxnId="{CA749E92-6BCA-9C41-9040-0069D9F8C094}">
      <dgm:prSet/>
      <dgm:spPr/>
      <dgm:t>
        <a:bodyPr/>
        <a:lstStyle/>
        <a:p>
          <a:endParaRPr lang="en-US" sz="2000"/>
        </a:p>
      </dgm:t>
    </dgm:pt>
    <dgm:pt modelId="{4DB3F61D-F16C-4543-8A25-11DB57BE39BB}">
      <dgm:prSet custT="1"/>
      <dgm:spPr>
        <a:solidFill>
          <a:srgbClr val="FFFFFF"/>
        </a:solidFill>
        <a:ln w="38100" cap="flat" cmpd="sng" algn="ctr">
          <a:solidFill>
            <a:srgbClr val="FF0000"/>
          </a:solidFill>
          <a:prstDash val="solid"/>
          <a:round/>
          <a:headEnd type="none" w="med" len="med"/>
          <a:tailEnd type="none" w="med" len="med"/>
        </a:ln>
      </dgm:spPr>
      <dgm:t>
        <a:bodyPr/>
        <a:lstStyle/>
        <a:p>
          <a:pPr rtl="0"/>
          <a:r>
            <a:rPr lang="en-US" sz="2000" b="1" baseline="0" dirty="0" smtClean="0">
              <a:solidFill>
                <a:srgbClr val="000000"/>
              </a:solidFill>
            </a:rPr>
            <a:t>• Text complexity</a:t>
          </a:r>
          <a:endParaRPr lang="en-US" sz="2000" dirty="0">
            <a:solidFill>
              <a:srgbClr val="000000"/>
            </a:solidFill>
          </a:endParaRPr>
        </a:p>
      </dgm:t>
    </dgm:pt>
    <dgm:pt modelId="{58DF7D64-811A-F345-81E8-9047DADF6262}" type="parTrans" cxnId="{06856E82-D2FE-E941-8F5B-36D966124920}">
      <dgm:prSet/>
      <dgm:spPr/>
      <dgm:t>
        <a:bodyPr/>
        <a:lstStyle/>
        <a:p>
          <a:endParaRPr lang="en-US" sz="2000"/>
        </a:p>
      </dgm:t>
    </dgm:pt>
    <dgm:pt modelId="{4CB75C0A-6524-FD4E-B192-25B37847CEE3}" type="sibTrans" cxnId="{06856E82-D2FE-E941-8F5B-36D966124920}">
      <dgm:prSet/>
      <dgm:spPr/>
      <dgm:t>
        <a:bodyPr/>
        <a:lstStyle/>
        <a:p>
          <a:endParaRPr lang="en-US" sz="2000"/>
        </a:p>
      </dgm:t>
    </dgm:pt>
    <dgm:pt modelId="{3D011677-E2D8-4844-A45D-98BCACA97584}">
      <dgm:prSet custT="1"/>
      <dgm:spPr>
        <a:solidFill>
          <a:srgbClr val="FFFFFF"/>
        </a:solidFill>
        <a:ln w="38100" cap="flat" cmpd="sng" algn="ctr">
          <a:solidFill>
            <a:srgbClr val="FF0000"/>
          </a:solidFill>
          <a:prstDash val="solid"/>
          <a:round/>
          <a:headEnd type="none" w="med" len="med"/>
          <a:tailEnd type="none" w="med" len="med"/>
        </a:ln>
      </dgm:spPr>
      <dgm:t>
        <a:bodyPr/>
        <a:lstStyle/>
        <a:p>
          <a:pPr rtl="0"/>
          <a:r>
            <a:rPr lang="en-US" sz="2000" b="1" baseline="0" dirty="0" smtClean="0">
              <a:solidFill>
                <a:srgbClr val="000000"/>
              </a:solidFill>
            </a:rPr>
            <a:t>• Appropriateness to age group </a:t>
          </a:r>
          <a:endParaRPr lang="en-US" sz="2000" dirty="0">
            <a:solidFill>
              <a:srgbClr val="000000"/>
            </a:solidFill>
          </a:endParaRPr>
        </a:p>
      </dgm:t>
    </dgm:pt>
    <dgm:pt modelId="{551D240D-8342-1E4B-A9A8-DEBF698F20DE}" type="parTrans" cxnId="{B60ACAA1-1436-624B-8907-736031B22B12}">
      <dgm:prSet/>
      <dgm:spPr/>
      <dgm:t>
        <a:bodyPr/>
        <a:lstStyle/>
        <a:p>
          <a:endParaRPr lang="en-US" sz="2000"/>
        </a:p>
      </dgm:t>
    </dgm:pt>
    <dgm:pt modelId="{0E063369-0F0A-204D-9F37-177E7688CD8C}" type="sibTrans" cxnId="{B60ACAA1-1436-624B-8907-736031B22B12}">
      <dgm:prSet/>
      <dgm:spPr/>
      <dgm:t>
        <a:bodyPr/>
        <a:lstStyle/>
        <a:p>
          <a:endParaRPr lang="en-US" sz="2000"/>
        </a:p>
      </dgm:t>
    </dgm:pt>
    <dgm:pt modelId="{AB03AC5B-ED8F-FD43-BC13-194194FC3EB3}">
      <dgm:prSet custT="1"/>
      <dgm:spPr>
        <a:solidFill>
          <a:srgbClr val="FFFFFF"/>
        </a:solidFill>
        <a:ln w="38100" cap="flat" cmpd="sng" algn="ctr">
          <a:solidFill>
            <a:srgbClr val="FF0000"/>
          </a:solidFill>
          <a:prstDash val="solid"/>
          <a:round/>
          <a:headEnd type="none" w="med" len="med"/>
          <a:tailEnd type="none" w="med" len="med"/>
        </a:ln>
      </dgm:spPr>
      <dgm:t>
        <a:bodyPr/>
        <a:lstStyle/>
        <a:p>
          <a:pPr rtl="0"/>
          <a:r>
            <a:rPr lang="en-US" sz="2000" b="1" baseline="0" dirty="0" smtClean="0">
              <a:solidFill>
                <a:srgbClr val="000000"/>
              </a:solidFill>
            </a:rPr>
            <a:t>• Gender, racial, ethnic, and socioeconomic group</a:t>
          </a:r>
          <a:endParaRPr lang="en-US" sz="2000" dirty="0">
            <a:solidFill>
              <a:srgbClr val="000000"/>
            </a:solidFill>
          </a:endParaRPr>
        </a:p>
      </dgm:t>
    </dgm:pt>
    <dgm:pt modelId="{5BACCD9C-1005-4542-B2AC-74BB28F39FF8}" type="parTrans" cxnId="{DFB323AC-5625-E847-BE63-95DE61DA9AE8}">
      <dgm:prSet/>
      <dgm:spPr/>
      <dgm:t>
        <a:bodyPr/>
        <a:lstStyle/>
        <a:p>
          <a:endParaRPr lang="en-US" sz="2000"/>
        </a:p>
      </dgm:t>
    </dgm:pt>
    <dgm:pt modelId="{ACDC7C81-FCC9-294D-90B8-56202FB49353}" type="sibTrans" cxnId="{DFB323AC-5625-E847-BE63-95DE61DA9AE8}">
      <dgm:prSet/>
      <dgm:spPr/>
      <dgm:t>
        <a:bodyPr/>
        <a:lstStyle/>
        <a:p>
          <a:endParaRPr lang="en-US" sz="2000"/>
        </a:p>
      </dgm:t>
    </dgm:pt>
    <dgm:pt modelId="{F6E3D6B9-879F-2D4A-B125-6A0DB7AE462A}">
      <dgm:prSet custT="1"/>
      <dgm:spPr>
        <a:solidFill>
          <a:srgbClr val="FFFFFF"/>
        </a:solidFill>
        <a:ln w="38100" cap="flat" cmpd="sng" algn="ctr">
          <a:solidFill>
            <a:srgbClr val="FF0000"/>
          </a:solidFill>
          <a:prstDash val="solid"/>
          <a:round/>
          <a:headEnd type="none" w="med" len="med"/>
          <a:tailEnd type="none" w="med" len="med"/>
        </a:ln>
      </dgm:spPr>
      <dgm:t>
        <a:bodyPr/>
        <a:lstStyle/>
        <a:p>
          <a:pPr rtl="0"/>
          <a:r>
            <a:rPr lang="en-US" sz="2000" b="1" baseline="0" dirty="0" smtClean="0">
              <a:solidFill>
                <a:srgbClr val="000000"/>
              </a:solidFill>
            </a:rPr>
            <a:t>• Teacher’s assessment of text and what students can learn</a:t>
          </a:r>
          <a:endParaRPr lang="en-US" sz="2000" dirty="0">
            <a:solidFill>
              <a:srgbClr val="000000"/>
            </a:solidFill>
          </a:endParaRPr>
        </a:p>
      </dgm:t>
    </dgm:pt>
    <dgm:pt modelId="{1450BD5E-738D-224E-B8A6-BBAD72AF4A72}" type="parTrans" cxnId="{9CA87F5D-B94B-4041-99FA-C71F00307F46}">
      <dgm:prSet/>
      <dgm:spPr/>
      <dgm:t>
        <a:bodyPr/>
        <a:lstStyle/>
        <a:p>
          <a:endParaRPr lang="en-US" sz="2000"/>
        </a:p>
      </dgm:t>
    </dgm:pt>
    <dgm:pt modelId="{E0D553F4-59B6-AE42-BCD9-1DDD8B7E5C54}" type="sibTrans" cxnId="{9CA87F5D-B94B-4041-99FA-C71F00307F46}">
      <dgm:prSet/>
      <dgm:spPr/>
      <dgm:t>
        <a:bodyPr/>
        <a:lstStyle/>
        <a:p>
          <a:endParaRPr lang="en-US" sz="2000"/>
        </a:p>
      </dgm:t>
    </dgm:pt>
    <dgm:pt modelId="{8C1E5175-6CC8-F64E-A420-CC1B77B20F26}">
      <dgm:prSet custT="1"/>
      <dgm:spPr>
        <a:solidFill>
          <a:srgbClr val="FFFFFF"/>
        </a:solidFill>
        <a:ln w="38100" cap="flat" cmpd="sng" algn="ctr">
          <a:solidFill>
            <a:srgbClr val="FF0000"/>
          </a:solidFill>
          <a:prstDash val="solid"/>
          <a:round/>
          <a:headEnd type="none" w="med" len="med"/>
          <a:tailEnd type="none" w="med" len="med"/>
        </a:ln>
      </dgm:spPr>
      <dgm:t>
        <a:bodyPr/>
        <a:lstStyle/>
        <a:p>
          <a:pPr rtl="0"/>
          <a:r>
            <a:rPr lang="en-US" sz="2000" b="1" baseline="0" dirty="0" smtClean="0">
              <a:solidFill>
                <a:srgbClr val="000000"/>
              </a:solidFill>
            </a:rPr>
            <a:t>• Quality of text: language, illustrations, layout, writing</a:t>
          </a:r>
          <a:endParaRPr lang="en-US" sz="2000" dirty="0">
            <a:solidFill>
              <a:srgbClr val="000000"/>
            </a:solidFill>
          </a:endParaRPr>
        </a:p>
      </dgm:t>
    </dgm:pt>
    <dgm:pt modelId="{03DC3C99-B50C-EF41-ADCC-110FB839916B}" type="parTrans" cxnId="{39DCD8EF-FB18-0046-B7A5-B019E0074000}">
      <dgm:prSet/>
      <dgm:spPr/>
      <dgm:t>
        <a:bodyPr/>
        <a:lstStyle/>
        <a:p>
          <a:endParaRPr lang="en-US" sz="2000"/>
        </a:p>
      </dgm:t>
    </dgm:pt>
    <dgm:pt modelId="{3FDE802F-0B26-2F48-AD7D-70E251DB6F10}" type="sibTrans" cxnId="{39DCD8EF-FB18-0046-B7A5-B019E0074000}">
      <dgm:prSet/>
      <dgm:spPr/>
      <dgm:t>
        <a:bodyPr/>
        <a:lstStyle/>
        <a:p>
          <a:endParaRPr lang="en-US" sz="2000"/>
        </a:p>
      </dgm:t>
    </dgm:pt>
    <dgm:pt modelId="{92496833-665F-BE4C-8790-1710A96435FE}" type="pres">
      <dgm:prSet presAssocID="{D0BFAFD6-23A4-8242-9614-8F2D7394C03A}" presName="linear" presStyleCnt="0">
        <dgm:presLayoutVars>
          <dgm:animLvl val="lvl"/>
          <dgm:resizeHandles val="exact"/>
        </dgm:presLayoutVars>
      </dgm:prSet>
      <dgm:spPr/>
      <dgm:t>
        <a:bodyPr/>
        <a:lstStyle/>
        <a:p>
          <a:endParaRPr lang="en-US"/>
        </a:p>
      </dgm:t>
    </dgm:pt>
    <dgm:pt modelId="{593530FB-90D8-3C41-876A-9B1B05A9A55A}" type="pres">
      <dgm:prSet presAssocID="{6D7C3F7F-907B-754E-AEA0-4DB49E375024}" presName="parentText" presStyleLbl="node1" presStyleIdx="0" presStyleCnt="7" custLinFactNeighborX="-439">
        <dgm:presLayoutVars>
          <dgm:chMax val="0"/>
          <dgm:bulletEnabled val="1"/>
        </dgm:presLayoutVars>
      </dgm:prSet>
      <dgm:spPr/>
      <dgm:t>
        <a:bodyPr/>
        <a:lstStyle/>
        <a:p>
          <a:endParaRPr lang="en-US"/>
        </a:p>
      </dgm:t>
    </dgm:pt>
    <dgm:pt modelId="{C4D5825C-73AA-4B4C-B170-60200BF54D0A}" type="pres">
      <dgm:prSet presAssocID="{6132F0F7-49C5-4D4B-BA2B-54E4A7DDF355}" presName="spacer" presStyleCnt="0"/>
      <dgm:spPr/>
    </dgm:pt>
    <dgm:pt modelId="{BFB90D3A-8C13-784D-B2D3-2ADD00FA57D7}" type="pres">
      <dgm:prSet presAssocID="{0E7DECAF-2FED-E24A-BFD3-DBBF559B4508}" presName="parentText" presStyleLbl="node1" presStyleIdx="1" presStyleCnt="7" custLinFactNeighborX="-439">
        <dgm:presLayoutVars>
          <dgm:chMax val="0"/>
          <dgm:bulletEnabled val="1"/>
        </dgm:presLayoutVars>
      </dgm:prSet>
      <dgm:spPr/>
      <dgm:t>
        <a:bodyPr/>
        <a:lstStyle/>
        <a:p>
          <a:endParaRPr lang="en-US"/>
        </a:p>
      </dgm:t>
    </dgm:pt>
    <dgm:pt modelId="{6E09ACA7-6E5D-194C-AB6B-D12FF0841421}" type="pres">
      <dgm:prSet presAssocID="{14AD44AC-4A7A-2F4F-B23A-E4AD26AB3DD4}" presName="spacer" presStyleCnt="0"/>
      <dgm:spPr/>
    </dgm:pt>
    <dgm:pt modelId="{7D73518D-8430-AD49-8423-35EF8B9A8D79}" type="pres">
      <dgm:prSet presAssocID="{4DB3F61D-F16C-4543-8A25-11DB57BE39BB}" presName="parentText" presStyleLbl="node1" presStyleIdx="2" presStyleCnt="7" custLinFactNeighborX="-439">
        <dgm:presLayoutVars>
          <dgm:chMax val="0"/>
          <dgm:bulletEnabled val="1"/>
        </dgm:presLayoutVars>
      </dgm:prSet>
      <dgm:spPr/>
      <dgm:t>
        <a:bodyPr/>
        <a:lstStyle/>
        <a:p>
          <a:endParaRPr lang="en-US"/>
        </a:p>
      </dgm:t>
    </dgm:pt>
    <dgm:pt modelId="{F2417676-DF53-9F44-906F-192CEA9300EB}" type="pres">
      <dgm:prSet presAssocID="{4CB75C0A-6524-FD4E-B192-25B37847CEE3}" presName="spacer" presStyleCnt="0"/>
      <dgm:spPr/>
    </dgm:pt>
    <dgm:pt modelId="{ACF7F8FD-B099-FE4D-8177-D768571914A1}" type="pres">
      <dgm:prSet presAssocID="{3D011677-E2D8-4844-A45D-98BCACA97584}" presName="parentText" presStyleLbl="node1" presStyleIdx="3" presStyleCnt="7" custLinFactNeighborX="-439">
        <dgm:presLayoutVars>
          <dgm:chMax val="0"/>
          <dgm:bulletEnabled val="1"/>
        </dgm:presLayoutVars>
      </dgm:prSet>
      <dgm:spPr/>
      <dgm:t>
        <a:bodyPr/>
        <a:lstStyle/>
        <a:p>
          <a:endParaRPr lang="en-US"/>
        </a:p>
      </dgm:t>
    </dgm:pt>
    <dgm:pt modelId="{B4703D55-4E11-4D40-9412-591DCD3760EE}" type="pres">
      <dgm:prSet presAssocID="{0E063369-0F0A-204D-9F37-177E7688CD8C}" presName="spacer" presStyleCnt="0"/>
      <dgm:spPr/>
    </dgm:pt>
    <dgm:pt modelId="{E79B7A4F-C651-BA45-911D-AC4697C85145}" type="pres">
      <dgm:prSet presAssocID="{AB03AC5B-ED8F-FD43-BC13-194194FC3EB3}" presName="parentText" presStyleLbl="node1" presStyleIdx="4" presStyleCnt="7" custLinFactNeighborX="-439">
        <dgm:presLayoutVars>
          <dgm:chMax val="0"/>
          <dgm:bulletEnabled val="1"/>
        </dgm:presLayoutVars>
      </dgm:prSet>
      <dgm:spPr/>
      <dgm:t>
        <a:bodyPr/>
        <a:lstStyle/>
        <a:p>
          <a:endParaRPr lang="en-US"/>
        </a:p>
      </dgm:t>
    </dgm:pt>
    <dgm:pt modelId="{D1FAAD9F-A7AD-C64D-8FC8-393517FFD43D}" type="pres">
      <dgm:prSet presAssocID="{ACDC7C81-FCC9-294D-90B8-56202FB49353}" presName="spacer" presStyleCnt="0"/>
      <dgm:spPr/>
    </dgm:pt>
    <dgm:pt modelId="{17414A5A-ECFB-7841-B68F-7AC96FBAB491}" type="pres">
      <dgm:prSet presAssocID="{F6E3D6B9-879F-2D4A-B125-6A0DB7AE462A}" presName="parentText" presStyleLbl="node1" presStyleIdx="5" presStyleCnt="7" custLinFactNeighborX="-439">
        <dgm:presLayoutVars>
          <dgm:chMax val="0"/>
          <dgm:bulletEnabled val="1"/>
        </dgm:presLayoutVars>
      </dgm:prSet>
      <dgm:spPr/>
      <dgm:t>
        <a:bodyPr/>
        <a:lstStyle/>
        <a:p>
          <a:endParaRPr lang="en-US"/>
        </a:p>
      </dgm:t>
    </dgm:pt>
    <dgm:pt modelId="{B2657361-D2F7-B943-9AB9-8523A448C0A2}" type="pres">
      <dgm:prSet presAssocID="{E0D553F4-59B6-AE42-BCD9-1DDD8B7E5C54}" presName="spacer" presStyleCnt="0"/>
      <dgm:spPr/>
    </dgm:pt>
    <dgm:pt modelId="{D66E67C0-D44E-CF4D-8067-603C2E2720D3}" type="pres">
      <dgm:prSet presAssocID="{8C1E5175-6CC8-F64E-A420-CC1B77B20F26}" presName="parentText" presStyleLbl="node1" presStyleIdx="6" presStyleCnt="7" custLinFactNeighborX="-439">
        <dgm:presLayoutVars>
          <dgm:chMax val="0"/>
          <dgm:bulletEnabled val="1"/>
        </dgm:presLayoutVars>
      </dgm:prSet>
      <dgm:spPr/>
      <dgm:t>
        <a:bodyPr/>
        <a:lstStyle/>
        <a:p>
          <a:endParaRPr lang="en-US"/>
        </a:p>
      </dgm:t>
    </dgm:pt>
  </dgm:ptLst>
  <dgm:cxnLst>
    <dgm:cxn modelId="{B6B16C56-37E5-574E-817B-B10C58AE0337}" type="presOf" srcId="{3D011677-E2D8-4844-A45D-98BCACA97584}" destId="{ACF7F8FD-B099-FE4D-8177-D768571914A1}" srcOrd="0" destOrd="0" presId="urn:microsoft.com/office/officeart/2005/8/layout/vList2"/>
    <dgm:cxn modelId="{8F127177-FAAB-3C40-A719-1ACF4FC1D5B5}" type="presOf" srcId="{D0BFAFD6-23A4-8242-9614-8F2D7394C03A}" destId="{92496833-665F-BE4C-8790-1710A96435FE}" srcOrd="0" destOrd="0" presId="urn:microsoft.com/office/officeart/2005/8/layout/vList2"/>
    <dgm:cxn modelId="{BC690C9D-657A-FC48-8441-892B4FFDD876}" type="presOf" srcId="{6D7C3F7F-907B-754E-AEA0-4DB49E375024}" destId="{593530FB-90D8-3C41-876A-9B1B05A9A55A}" srcOrd="0" destOrd="0" presId="urn:microsoft.com/office/officeart/2005/8/layout/vList2"/>
    <dgm:cxn modelId="{BA82BA08-9FC9-3F4C-94A2-C5E8B9794E4C}" type="presOf" srcId="{F6E3D6B9-879F-2D4A-B125-6A0DB7AE462A}" destId="{17414A5A-ECFB-7841-B68F-7AC96FBAB491}" srcOrd="0" destOrd="0" presId="urn:microsoft.com/office/officeart/2005/8/layout/vList2"/>
    <dgm:cxn modelId="{659C83DD-4F0D-A84F-8864-2F67D4340E3A}" type="presOf" srcId="{AB03AC5B-ED8F-FD43-BC13-194194FC3EB3}" destId="{E79B7A4F-C651-BA45-911D-AC4697C85145}" srcOrd="0" destOrd="0" presId="urn:microsoft.com/office/officeart/2005/8/layout/vList2"/>
    <dgm:cxn modelId="{F1005591-5B18-D44A-B821-ADAF6DA5F785}" type="presOf" srcId="{8C1E5175-6CC8-F64E-A420-CC1B77B20F26}" destId="{D66E67C0-D44E-CF4D-8067-603C2E2720D3}" srcOrd="0" destOrd="0" presId="urn:microsoft.com/office/officeart/2005/8/layout/vList2"/>
    <dgm:cxn modelId="{39DCD8EF-FB18-0046-B7A5-B019E0074000}" srcId="{D0BFAFD6-23A4-8242-9614-8F2D7394C03A}" destId="{8C1E5175-6CC8-F64E-A420-CC1B77B20F26}" srcOrd="6" destOrd="0" parTransId="{03DC3C99-B50C-EF41-ADCC-110FB839916B}" sibTransId="{3FDE802F-0B26-2F48-AD7D-70E251DB6F10}"/>
    <dgm:cxn modelId="{DFB323AC-5625-E847-BE63-95DE61DA9AE8}" srcId="{D0BFAFD6-23A4-8242-9614-8F2D7394C03A}" destId="{AB03AC5B-ED8F-FD43-BC13-194194FC3EB3}" srcOrd="4" destOrd="0" parTransId="{5BACCD9C-1005-4542-B2AC-74BB28F39FF8}" sibTransId="{ACDC7C81-FCC9-294D-90B8-56202FB49353}"/>
    <dgm:cxn modelId="{234AC909-207D-8F4C-9FEA-DD079A074E06}" type="presOf" srcId="{0E7DECAF-2FED-E24A-BFD3-DBBF559B4508}" destId="{BFB90D3A-8C13-784D-B2D3-2ADD00FA57D7}" srcOrd="0" destOrd="0" presId="urn:microsoft.com/office/officeart/2005/8/layout/vList2"/>
    <dgm:cxn modelId="{B60ACAA1-1436-624B-8907-736031B22B12}" srcId="{D0BFAFD6-23A4-8242-9614-8F2D7394C03A}" destId="{3D011677-E2D8-4844-A45D-98BCACA97584}" srcOrd="3" destOrd="0" parTransId="{551D240D-8342-1E4B-A9A8-DEBF698F20DE}" sibTransId="{0E063369-0F0A-204D-9F37-177E7688CD8C}"/>
    <dgm:cxn modelId="{06856E82-D2FE-E941-8F5B-36D966124920}" srcId="{D0BFAFD6-23A4-8242-9614-8F2D7394C03A}" destId="{4DB3F61D-F16C-4543-8A25-11DB57BE39BB}" srcOrd="2" destOrd="0" parTransId="{58DF7D64-811A-F345-81E8-9047DADF6262}" sibTransId="{4CB75C0A-6524-FD4E-B192-25B37847CEE3}"/>
    <dgm:cxn modelId="{8D833136-2368-DD43-9CBD-9DD8A3F9CD42}" type="presOf" srcId="{4DB3F61D-F16C-4543-8A25-11DB57BE39BB}" destId="{7D73518D-8430-AD49-8423-35EF8B9A8D79}" srcOrd="0" destOrd="0" presId="urn:microsoft.com/office/officeart/2005/8/layout/vList2"/>
    <dgm:cxn modelId="{9305C9AE-20EA-0446-B53F-AB53440D1F78}" srcId="{D0BFAFD6-23A4-8242-9614-8F2D7394C03A}" destId="{6D7C3F7F-907B-754E-AEA0-4DB49E375024}" srcOrd="0" destOrd="0" parTransId="{B89824D9-4FAC-A64F-9FA1-3461AAF7623B}" sibTransId="{6132F0F7-49C5-4D4B-BA2B-54E4A7DDF355}"/>
    <dgm:cxn modelId="{CA749E92-6BCA-9C41-9040-0069D9F8C094}" srcId="{D0BFAFD6-23A4-8242-9614-8F2D7394C03A}" destId="{0E7DECAF-2FED-E24A-BFD3-DBBF559B4508}" srcOrd="1" destOrd="0" parTransId="{F16D453D-1E94-5747-BCC2-170D4691CAE4}" sibTransId="{14AD44AC-4A7A-2F4F-B23A-E4AD26AB3DD4}"/>
    <dgm:cxn modelId="{9CA87F5D-B94B-4041-99FA-C71F00307F46}" srcId="{D0BFAFD6-23A4-8242-9614-8F2D7394C03A}" destId="{F6E3D6B9-879F-2D4A-B125-6A0DB7AE462A}" srcOrd="5" destOrd="0" parTransId="{1450BD5E-738D-224E-B8A6-BBAD72AF4A72}" sibTransId="{E0D553F4-59B6-AE42-BCD9-1DDD8B7E5C54}"/>
    <dgm:cxn modelId="{DCD75620-6E78-6542-8EED-6637C2A77D82}" type="presParOf" srcId="{92496833-665F-BE4C-8790-1710A96435FE}" destId="{593530FB-90D8-3C41-876A-9B1B05A9A55A}" srcOrd="0" destOrd="0" presId="urn:microsoft.com/office/officeart/2005/8/layout/vList2"/>
    <dgm:cxn modelId="{0EBCE28E-3D8E-B043-889A-DE5E8016B6FD}" type="presParOf" srcId="{92496833-665F-BE4C-8790-1710A96435FE}" destId="{C4D5825C-73AA-4B4C-B170-60200BF54D0A}" srcOrd="1" destOrd="0" presId="urn:microsoft.com/office/officeart/2005/8/layout/vList2"/>
    <dgm:cxn modelId="{E76F2C3F-4A20-824D-B269-24CE4E7EB13D}" type="presParOf" srcId="{92496833-665F-BE4C-8790-1710A96435FE}" destId="{BFB90D3A-8C13-784D-B2D3-2ADD00FA57D7}" srcOrd="2" destOrd="0" presId="urn:microsoft.com/office/officeart/2005/8/layout/vList2"/>
    <dgm:cxn modelId="{12AAED70-36C1-B14A-B0EC-9E372CC26538}" type="presParOf" srcId="{92496833-665F-BE4C-8790-1710A96435FE}" destId="{6E09ACA7-6E5D-194C-AB6B-D12FF0841421}" srcOrd="3" destOrd="0" presId="urn:microsoft.com/office/officeart/2005/8/layout/vList2"/>
    <dgm:cxn modelId="{14F025A0-39FC-8145-B15D-DF5BC09E8F6E}" type="presParOf" srcId="{92496833-665F-BE4C-8790-1710A96435FE}" destId="{7D73518D-8430-AD49-8423-35EF8B9A8D79}" srcOrd="4" destOrd="0" presId="urn:microsoft.com/office/officeart/2005/8/layout/vList2"/>
    <dgm:cxn modelId="{084A0597-0A90-714E-A3C9-8F78CFE2A343}" type="presParOf" srcId="{92496833-665F-BE4C-8790-1710A96435FE}" destId="{F2417676-DF53-9F44-906F-192CEA9300EB}" srcOrd="5" destOrd="0" presId="urn:microsoft.com/office/officeart/2005/8/layout/vList2"/>
    <dgm:cxn modelId="{1C396418-CCDF-DA4A-BDF6-FFCCDFE1DCDB}" type="presParOf" srcId="{92496833-665F-BE4C-8790-1710A96435FE}" destId="{ACF7F8FD-B099-FE4D-8177-D768571914A1}" srcOrd="6" destOrd="0" presId="urn:microsoft.com/office/officeart/2005/8/layout/vList2"/>
    <dgm:cxn modelId="{FA658596-0767-6146-A045-A3917E4D46A5}" type="presParOf" srcId="{92496833-665F-BE4C-8790-1710A96435FE}" destId="{B4703D55-4E11-4D40-9412-591DCD3760EE}" srcOrd="7" destOrd="0" presId="urn:microsoft.com/office/officeart/2005/8/layout/vList2"/>
    <dgm:cxn modelId="{3A3EE2E3-DF3A-4C47-976D-08623AC7430E}" type="presParOf" srcId="{92496833-665F-BE4C-8790-1710A96435FE}" destId="{E79B7A4F-C651-BA45-911D-AC4697C85145}" srcOrd="8" destOrd="0" presId="urn:microsoft.com/office/officeart/2005/8/layout/vList2"/>
    <dgm:cxn modelId="{A1F1F6BB-C320-0541-8CA6-AAC719D400B1}" type="presParOf" srcId="{92496833-665F-BE4C-8790-1710A96435FE}" destId="{D1FAAD9F-A7AD-C64D-8FC8-393517FFD43D}" srcOrd="9" destOrd="0" presId="urn:microsoft.com/office/officeart/2005/8/layout/vList2"/>
    <dgm:cxn modelId="{075F59D7-D4EA-D94D-B69F-DBAAC7652633}" type="presParOf" srcId="{92496833-665F-BE4C-8790-1710A96435FE}" destId="{17414A5A-ECFB-7841-B68F-7AC96FBAB491}" srcOrd="10" destOrd="0" presId="urn:microsoft.com/office/officeart/2005/8/layout/vList2"/>
    <dgm:cxn modelId="{586CBAE7-AB7A-0D4C-8669-A656163A1D9A}" type="presParOf" srcId="{92496833-665F-BE4C-8790-1710A96435FE}" destId="{B2657361-D2F7-B943-9AB9-8523A448C0A2}" srcOrd="11" destOrd="0" presId="urn:microsoft.com/office/officeart/2005/8/layout/vList2"/>
    <dgm:cxn modelId="{E9898423-C58B-294E-A7B8-725B769A55E6}" type="presParOf" srcId="{92496833-665F-BE4C-8790-1710A96435FE}" destId="{D66E67C0-D44E-CF4D-8067-603C2E2720D3}" srcOrd="12" destOrd="0" presId="urn:microsoft.com/office/officeart/2005/8/layout/v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C61C7CA2-1415-5C42-BF64-063778EB1215}" type="doc">
      <dgm:prSet loTypeId="urn:microsoft.com/office/officeart/2005/8/layout/vList2" loCatId="list" qsTypeId="urn:microsoft.com/office/officeart/2005/8/quickstyle/simple4" qsCatId="simple" csTypeId="urn:microsoft.com/office/officeart/2005/8/colors/accent1_2" csCatId="accent1" phldr="1"/>
      <dgm:spPr/>
      <dgm:t>
        <a:bodyPr/>
        <a:lstStyle/>
        <a:p>
          <a:endParaRPr lang="en-US"/>
        </a:p>
      </dgm:t>
    </dgm:pt>
    <dgm:pt modelId="{BBAF2035-8537-6B40-9DCE-9F3AC8FB57A2}">
      <dgm:prSet custT="1"/>
      <dgm:spPr>
        <a:solidFill>
          <a:srgbClr val="FFFFFF"/>
        </a:solidFill>
        <a:ln w="38100" cap="flat" cmpd="sng" algn="ctr">
          <a:solidFill>
            <a:srgbClr val="4F81BD"/>
          </a:solidFill>
          <a:prstDash val="solid"/>
          <a:round/>
          <a:headEnd type="none" w="med" len="med"/>
          <a:tailEnd type="none" w="med" len="med"/>
        </a:ln>
      </dgm:spPr>
      <dgm:t>
        <a:bodyPr/>
        <a:lstStyle/>
        <a:p>
          <a:pPr rtl="0"/>
          <a:r>
            <a:rPr lang="en-US" sz="2000" b="1" u="none" baseline="0" dirty="0" smtClean="0">
              <a:solidFill>
                <a:srgbClr val="000000"/>
              </a:solidFill>
            </a:rPr>
            <a:t>Before Reading</a:t>
          </a:r>
          <a:endParaRPr lang="en-US" sz="2000" u="none" dirty="0">
            <a:solidFill>
              <a:srgbClr val="000000"/>
            </a:solidFill>
          </a:endParaRPr>
        </a:p>
      </dgm:t>
    </dgm:pt>
    <dgm:pt modelId="{31C76515-A3A6-574D-B21C-AC3E2803D2BF}" type="parTrans" cxnId="{CCB78D31-2558-EC42-A737-1B42F27A657C}">
      <dgm:prSet/>
      <dgm:spPr/>
      <dgm:t>
        <a:bodyPr/>
        <a:lstStyle/>
        <a:p>
          <a:endParaRPr lang="en-US"/>
        </a:p>
      </dgm:t>
    </dgm:pt>
    <dgm:pt modelId="{D282A871-3C27-4349-9195-E4E6875DD0C6}" type="sibTrans" cxnId="{CCB78D31-2558-EC42-A737-1B42F27A657C}">
      <dgm:prSet/>
      <dgm:spPr/>
      <dgm:t>
        <a:bodyPr/>
        <a:lstStyle/>
        <a:p>
          <a:endParaRPr lang="en-US"/>
        </a:p>
      </dgm:t>
    </dgm:pt>
    <dgm:pt modelId="{A28B30ED-5F5E-6449-A74A-E919A7CB4D94}">
      <dgm:prSet custT="1"/>
      <dgm:spPr/>
      <dgm:t>
        <a:bodyPr/>
        <a:lstStyle/>
        <a:p>
          <a:pPr rtl="0">
            <a:spcAft>
              <a:spcPct val="20000"/>
            </a:spcAft>
          </a:pPr>
          <a:r>
            <a:rPr lang="en-US" sz="1800" b="1" dirty="0" smtClean="0"/>
            <a:t>Build Background Knowledge</a:t>
          </a:r>
          <a:endParaRPr lang="en-US" sz="1800" dirty="0"/>
        </a:p>
      </dgm:t>
    </dgm:pt>
    <dgm:pt modelId="{F6FF1CDB-9031-134F-9894-9946C009A603}" type="parTrans" cxnId="{99ABEA8C-DC75-F244-B6EF-7FEC1635423B}">
      <dgm:prSet/>
      <dgm:spPr/>
      <dgm:t>
        <a:bodyPr/>
        <a:lstStyle/>
        <a:p>
          <a:endParaRPr lang="en-US"/>
        </a:p>
      </dgm:t>
    </dgm:pt>
    <dgm:pt modelId="{E5F2E7DF-27F0-1F4B-AD72-A3B1D038F5A0}" type="sibTrans" cxnId="{99ABEA8C-DC75-F244-B6EF-7FEC1635423B}">
      <dgm:prSet/>
      <dgm:spPr/>
      <dgm:t>
        <a:bodyPr/>
        <a:lstStyle/>
        <a:p>
          <a:endParaRPr lang="en-US"/>
        </a:p>
      </dgm:t>
    </dgm:pt>
    <dgm:pt modelId="{EFA7C225-565F-F845-898A-C9E4F06D2D7A}">
      <dgm:prSet custT="1"/>
      <dgm:spPr>
        <a:solidFill>
          <a:srgbClr val="FFFFFF"/>
        </a:solidFill>
        <a:ln w="38100" cap="flat" cmpd="sng" algn="ctr">
          <a:solidFill>
            <a:srgbClr val="4F81BD"/>
          </a:solidFill>
          <a:prstDash val="solid"/>
          <a:round/>
          <a:headEnd type="none" w="med" len="med"/>
          <a:tailEnd type="none" w="med" len="med"/>
        </a:ln>
      </dgm:spPr>
      <dgm:t>
        <a:bodyPr/>
        <a:lstStyle/>
        <a:p>
          <a:pPr rtl="0"/>
          <a:r>
            <a:rPr lang="en-US" sz="2000" b="1" u="none" baseline="0" dirty="0" smtClean="0">
              <a:solidFill>
                <a:srgbClr val="000000"/>
              </a:solidFill>
            </a:rPr>
            <a:t>During Reading</a:t>
          </a:r>
          <a:endParaRPr lang="en-US" sz="2000" u="none" dirty="0">
            <a:solidFill>
              <a:srgbClr val="000000"/>
            </a:solidFill>
          </a:endParaRPr>
        </a:p>
      </dgm:t>
    </dgm:pt>
    <dgm:pt modelId="{D99B7A24-DA80-8642-B3BC-4E358FB08F5C}" type="parTrans" cxnId="{DCA4651C-DB44-B841-91C8-CD1609ADFC39}">
      <dgm:prSet/>
      <dgm:spPr/>
      <dgm:t>
        <a:bodyPr/>
        <a:lstStyle/>
        <a:p>
          <a:endParaRPr lang="en-US"/>
        </a:p>
      </dgm:t>
    </dgm:pt>
    <dgm:pt modelId="{4D69756A-EEAB-FC46-9930-468D3DC66BBC}" type="sibTrans" cxnId="{DCA4651C-DB44-B841-91C8-CD1609ADFC39}">
      <dgm:prSet/>
      <dgm:spPr/>
      <dgm:t>
        <a:bodyPr/>
        <a:lstStyle/>
        <a:p>
          <a:endParaRPr lang="en-US"/>
        </a:p>
      </dgm:t>
    </dgm:pt>
    <dgm:pt modelId="{73343FAD-C64A-A846-80FA-204175397946}">
      <dgm:prSet custT="1"/>
      <dgm:spPr/>
      <dgm:t>
        <a:bodyPr/>
        <a:lstStyle/>
        <a:p>
          <a:pPr rtl="0"/>
          <a:r>
            <a:rPr lang="en-US" sz="1800" b="1" dirty="0" smtClean="0"/>
            <a:t>Monitor Student Reading</a:t>
          </a:r>
          <a:endParaRPr lang="en-US" sz="1800" dirty="0"/>
        </a:p>
      </dgm:t>
    </dgm:pt>
    <dgm:pt modelId="{43AC0322-2727-6445-9746-209BE12370B7}" type="parTrans" cxnId="{0557BF4A-4D46-7444-B15B-23766F7FEABF}">
      <dgm:prSet/>
      <dgm:spPr/>
      <dgm:t>
        <a:bodyPr/>
        <a:lstStyle/>
        <a:p>
          <a:endParaRPr lang="en-US"/>
        </a:p>
      </dgm:t>
    </dgm:pt>
    <dgm:pt modelId="{0CBAD5F9-BE65-C44E-ADF1-1762E159592B}" type="sibTrans" cxnId="{0557BF4A-4D46-7444-B15B-23766F7FEABF}">
      <dgm:prSet/>
      <dgm:spPr/>
      <dgm:t>
        <a:bodyPr/>
        <a:lstStyle/>
        <a:p>
          <a:endParaRPr lang="en-US"/>
        </a:p>
      </dgm:t>
    </dgm:pt>
    <dgm:pt modelId="{EECAC397-352B-A847-9314-FE2CAF87B7E3}">
      <dgm:prSet custT="1"/>
      <dgm:spPr>
        <a:solidFill>
          <a:srgbClr val="FFFFFF"/>
        </a:solidFill>
        <a:ln w="38100" cap="flat" cmpd="sng" algn="ctr">
          <a:solidFill>
            <a:srgbClr val="4F81BD"/>
          </a:solidFill>
          <a:prstDash val="solid"/>
          <a:round/>
          <a:headEnd type="none" w="med" len="med"/>
          <a:tailEnd type="none" w="med" len="med"/>
        </a:ln>
      </dgm:spPr>
      <dgm:t>
        <a:bodyPr/>
        <a:lstStyle/>
        <a:p>
          <a:pPr rtl="0"/>
          <a:r>
            <a:rPr lang="en-US" sz="2000" b="1" u="none" baseline="0" dirty="0" smtClean="0">
              <a:solidFill>
                <a:srgbClr val="000000"/>
              </a:solidFill>
            </a:rPr>
            <a:t>After Reading</a:t>
          </a:r>
          <a:endParaRPr lang="en-US" sz="2000" u="none" dirty="0">
            <a:solidFill>
              <a:srgbClr val="000000"/>
            </a:solidFill>
          </a:endParaRPr>
        </a:p>
      </dgm:t>
    </dgm:pt>
    <dgm:pt modelId="{B964A41E-3868-624E-98F3-CA983A31A37B}" type="parTrans" cxnId="{F193AF7B-57BC-424B-B719-3214E106FEC2}">
      <dgm:prSet/>
      <dgm:spPr/>
      <dgm:t>
        <a:bodyPr/>
        <a:lstStyle/>
        <a:p>
          <a:endParaRPr lang="en-US"/>
        </a:p>
      </dgm:t>
    </dgm:pt>
    <dgm:pt modelId="{526F632B-3E94-6742-99A1-94B3E63CC47D}" type="sibTrans" cxnId="{F193AF7B-57BC-424B-B719-3214E106FEC2}">
      <dgm:prSet/>
      <dgm:spPr/>
      <dgm:t>
        <a:bodyPr/>
        <a:lstStyle/>
        <a:p>
          <a:endParaRPr lang="en-US"/>
        </a:p>
      </dgm:t>
    </dgm:pt>
    <dgm:pt modelId="{B38B725F-CBB3-C248-A3FC-2B21A927332F}">
      <dgm:prSet custT="1"/>
      <dgm:spPr/>
      <dgm:t>
        <a:bodyPr/>
        <a:lstStyle/>
        <a:p>
          <a:pPr rtl="0"/>
          <a:r>
            <a:rPr lang="en-US" sz="1800" b="1" dirty="0" smtClean="0"/>
            <a:t>Reflect on Reading Strategies</a:t>
          </a:r>
          <a:endParaRPr lang="en-US" sz="1800" dirty="0"/>
        </a:p>
      </dgm:t>
    </dgm:pt>
    <dgm:pt modelId="{158D998D-B383-494A-AD98-A3AAB1FEC3C2}" type="sibTrans" cxnId="{A63A90C9-C673-FC41-9FCA-CBF913C4E3C2}">
      <dgm:prSet/>
      <dgm:spPr/>
      <dgm:t>
        <a:bodyPr/>
        <a:lstStyle/>
        <a:p>
          <a:endParaRPr lang="en-US"/>
        </a:p>
      </dgm:t>
    </dgm:pt>
    <dgm:pt modelId="{D6646CAF-E58C-E943-A14A-99BA8A49F620}" type="parTrans" cxnId="{A63A90C9-C673-FC41-9FCA-CBF913C4E3C2}">
      <dgm:prSet/>
      <dgm:spPr/>
      <dgm:t>
        <a:bodyPr/>
        <a:lstStyle/>
        <a:p>
          <a:endParaRPr lang="en-US"/>
        </a:p>
      </dgm:t>
    </dgm:pt>
    <dgm:pt modelId="{4E545C7B-DB4B-483B-A67D-D42A1D172205}">
      <dgm:prSet custT="1"/>
      <dgm:spPr/>
      <dgm:t>
        <a:bodyPr/>
        <a:lstStyle/>
        <a:p>
          <a:r>
            <a:rPr lang="en-US" sz="1800" b="1" dirty="0" smtClean="0"/>
            <a:t>Build Comprehension</a:t>
          </a:r>
          <a:endParaRPr lang="en-US" sz="1800" b="1" dirty="0"/>
        </a:p>
      </dgm:t>
    </dgm:pt>
    <dgm:pt modelId="{482E47BC-EED9-445A-A716-A497F1CCE420}" type="parTrans" cxnId="{A20B928C-EBEF-4CC1-8628-0A442D0616BE}">
      <dgm:prSet/>
      <dgm:spPr/>
      <dgm:t>
        <a:bodyPr/>
        <a:lstStyle/>
        <a:p>
          <a:endParaRPr lang="en-US"/>
        </a:p>
      </dgm:t>
    </dgm:pt>
    <dgm:pt modelId="{5C13C9E4-E4CD-4846-8A17-06BE3C5B7A7E}" type="sibTrans" cxnId="{A20B928C-EBEF-4CC1-8628-0A442D0616BE}">
      <dgm:prSet/>
      <dgm:spPr/>
      <dgm:t>
        <a:bodyPr/>
        <a:lstStyle/>
        <a:p>
          <a:endParaRPr lang="en-US"/>
        </a:p>
      </dgm:t>
    </dgm:pt>
    <dgm:pt modelId="{1994F42B-CE37-4587-8142-C79E7769BE8C}">
      <dgm:prSet custT="1"/>
      <dgm:spPr/>
      <dgm:t>
        <a:bodyPr/>
        <a:lstStyle/>
        <a:p>
          <a:r>
            <a:rPr lang="en-US" sz="1800" b="1" dirty="0" smtClean="0"/>
            <a:t>Writing Mini-Lessons and </a:t>
          </a:r>
          <a:br>
            <a:rPr lang="en-US" sz="1800" b="1" dirty="0" smtClean="0"/>
          </a:br>
          <a:r>
            <a:rPr lang="en-US" sz="1800" b="1" dirty="0" smtClean="0"/>
            <a:t>Link to Journal Writing</a:t>
          </a:r>
          <a:endParaRPr lang="en-US" sz="1800" b="1" dirty="0"/>
        </a:p>
      </dgm:t>
    </dgm:pt>
    <dgm:pt modelId="{7E9B6D66-7B25-4E27-9DE3-8376EB62D49A}" type="parTrans" cxnId="{5CABF6F9-2FD5-4D6E-AD7F-701269872560}">
      <dgm:prSet/>
      <dgm:spPr/>
      <dgm:t>
        <a:bodyPr/>
        <a:lstStyle/>
        <a:p>
          <a:endParaRPr lang="en-US"/>
        </a:p>
      </dgm:t>
    </dgm:pt>
    <dgm:pt modelId="{3D09ACA7-39C9-465C-B8B4-8AF6BB679718}" type="sibTrans" cxnId="{5CABF6F9-2FD5-4D6E-AD7F-701269872560}">
      <dgm:prSet/>
      <dgm:spPr/>
      <dgm:t>
        <a:bodyPr/>
        <a:lstStyle/>
        <a:p>
          <a:endParaRPr lang="en-US"/>
        </a:p>
      </dgm:t>
    </dgm:pt>
    <dgm:pt modelId="{F14EEF99-F13D-4324-A5A0-36E628D59B73}">
      <dgm:prSet custT="1"/>
      <dgm:spPr/>
      <dgm:t>
        <a:bodyPr/>
        <a:lstStyle/>
        <a:p>
          <a:r>
            <a:rPr lang="en-US" sz="1800" b="1" dirty="0" smtClean="0"/>
            <a:t>Reread for Fluency</a:t>
          </a:r>
          <a:endParaRPr lang="en-US" sz="1800" b="1" dirty="0"/>
        </a:p>
      </dgm:t>
    </dgm:pt>
    <dgm:pt modelId="{85DC69EB-9173-4A2F-9C49-DBB730F19EEE}" type="parTrans" cxnId="{6C566900-3152-4CCC-BB7E-69A40593EEC2}">
      <dgm:prSet/>
      <dgm:spPr/>
      <dgm:t>
        <a:bodyPr/>
        <a:lstStyle/>
        <a:p>
          <a:endParaRPr lang="en-US"/>
        </a:p>
      </dgm:t>
    </dgm:pt>
    <dgm:pt modelId="{CAFA6D75-87D8-411E-90A5-A9E9ED25FFF4}" type="sibTrans" cxnId="{6C566900-3152-4CCC-BB7E-69A40593EEC2}">
      <dgm:prSet/>
      <dgm:spPr/>
      <dgm:t>
        <a:bodyPr/>
        <a:lstStyle/>
        <a:p>
          <a:endParaRPr lang="en-US"/>
        </a:p>
      </dgm:t>
    </dgm:pt>
    <dgm:pt modelId="{E177DA89-B4B7-4C0D-82F2-2AFD4E5F5378}">
      <dgm:prSet custT="1"/>
      <dgm:spPr/>
      <dgm:t>
        <a:bodyPr/>
        <a:lstStyle/>
        <a:p>
          <a:r>
            <a:rPr lang="en-US" sz="1800" b="1" dirty="0" smtClean="0"/>
            <a:t>Set a Purpose for Reading</a:t>
          </a:r>
          <a:endParaRPr lang="en-US" sz="1800" b="1" dirty="0"/>
        </a:p>
      </dgm:t>
    </dgm:pt>
    <dgm:pt modelId="{2C9FC554-CA7A-4737-A594-4A3C1FE7CF2E}" type="sibTrans" cxnId="{537FDEAB-81AA-42F6-8DF9-EF0FE17AE991}">
      <dgm:prSet/>
      <dgm:spPr/>
      <dgm:t>
        <a:bodyPr/>
        <a:lstStyle/>
        <a:p>
          <a:endParaRPr lang="en-US"/>
        </a:p>
      </dgm:t>
    </dgm:pt>
    <dgm:pt modelId="{2909DE0E-E79C-4849-A9AB-A45B10E30357}" type="parTrans" cxnId="{537FDEAB-81AA-42F6-8DF9-EF0FE17AE991}">
      <dgm:prSet/>
      <dgm:spPr/>
      <dgm:t>
        <a:bodyPr/>
        <a:lstStyle/>
        <a:p>
          <a:endParaRPr lang="en-US"/>
        </a:p>
      </dgm:t>
    </dgm:pt>
    <dgm:pt modelId="{CF52C8B0-4E0C-4328-97A7-2E70C8722DD6}">
      <dgm:prSet custT="1"/>
      <dgm:spPr/>
      <dgm:t>
        <a:bodyPr/>
        <a:lstStyle/>
        <a:p>
          <a:r>
            <a:rPr lang="en-US" sz="1800" b="1" dirty="0" smtClean="0"/>
            <a:t>Preview the Book</a:t>
          </a:r>
          <a:endParaRPr lang="en-US" sz="1800" b="1" dirty="0"/>
        </a:p>
      </dgm:t>
    </dgm:pt>
    <dgm:pt modelId="{5467B2A6-DDB7-4225-BDD1-3D8E734098D3}" type="sibTrans" cxnId="{EA5DD4C0-5ED7-4C75-AF76-BAD2EEE71B4D}">
      <dgm:prSet/>
      <dgm:spPr/>
      <dgm:t>
        <a:bodyPr/>
        <a:lstStyle/>
        <a:p>
          <a:endParaRPr lang="en-US"/>
        </a:p>
      </dgm:t>
    </dgm:pt>
    <dgm:pt modelId="{2C30B7F1-8C93-4588-8CA1-3B5179B02344}" type="parTrans" cxnId="{EA5DD4C0-5ED7-4C75-AF76-BAD2EEE71B4D}">
      <dgm:prSet/>
      <dgm:spPr/>
      <dgm:t>
        <a:bodyPr/>
        <a:lstStyle/>
        <a:p>
          <a:endParaRPr lang="en-US"/>
        </a:p>
      </dgm:t>
    </dgm:pt>
    <dgm:pt modelId="{81325325-E636-A241-91AF-437A08257797}">
      <dgm:prSet custT="1"/>
      <dgm:spPr/>
      <dgm:t>
        <a:bodyPr/>
        <a:lstStyle/>
        <a:p>
          <a:r>
            <a:rPr lang="en-US" sz="1800" b="1" dirty="0" smtClean="0"/>
            <a:t>Modeling Reading Strategies</a:t>
          </a:r>
          <a:endParaRPr lang="en-US" sz="1800" b="1" dirty="0"/>
        </a:p>
      </dgm:t>
    </dgm:pt>
    <dgm:pt modelId="{A0574BA3-4C4B-BD4D-A2B9-6AA5452373A2}" type="parTrans" cxnId="{81C7ADD7-B71B-B946-9EDF-F47C17ACAD32}">
      <dgm:prSet/>
      <dgm:spPr/>
      <dgm:t>
        <a:bodyPr/>
        <a:lstStyle/>
        <a:p>
          <a:endParaRPr lang="en-US"/>
        </a:p>
      </dgm:t>
    </dgm:pt>
    <dgm:pt modelId="{EDECB869-FD8D-2B4C-8125-7AEC30541FD9}" type="sibTrans" cxnId="{81C7ADD7-B71B-B946-9EDF-F47C17ACAD32}">
      <dgm:prSet/>
      <dgm:spPr/>
      <dgm:t>
        <a:bodyPr/>
        <a:lstStyle/>
        <a:p>
          <a:endParaRPr lang="en-US"/>
        </a:p>
      </dgm:t>
    </dgm:pt>
    <dgm:pt modelId="{070C4CD0-58A0-B141-99EB-D27EDFA126E6}">
      <dgm:prSet custT="1"/>
      <dgm:spPr/>
      <dgm:t>
        <a:bodyPr/>
        <a:lstStyle/>
        <a:p>
          <a:r>
            <a:rPr lang="en-US" sz="1800" b="1" dirty="0" smtClean="0"/>
            <a:t>Connect to Home</a:t>
          </a:r>
          <a:endParaRPr lang="en-US" sz="1800" b="1" dirty="0"/>
        </a:p>
      </dgm:t>
    </dgm:pt>
    <dgm:pt modelId="{27543CAD-12A2-F24C-8C5A-8F5F396C1471}" type="parTrans" cxnId="{31D5734E-FD79-E74C-9D1C-9C4578D9A612}">
      <dgm:prSet/>
      <dgm:spPr/>
      <dgm:t>
        <a:bodyPr/>
        <a:lstStyle/>
        <a:p>
          <a:endParaRPr lang="en-US"/>
        </a:p>
      </dgm:t>
    </dgm:pt>
    <dgm:pt modelId="{57565F7A-B3F0-4A40-A462-8117F53FF0E2}" type="sibTrans" cxnId="{31D5734E-FD79-E74C-9D1C-9C4578D9A612}">
      <dgm:prSet/>
      <dgm:spPr/>
      <dgm:t>
        <a:bodyPr/>
        <a:lstStyle/>
        <a:p>
          <a:endParaRPr lang="en-US"/>
        </a:p>
      </dgm:t>
    </dgm:pt>
    <dgm:pt modelId="{643DE05D-11BA-C644-A9D5-DD37827B88B8}">
      <dgm:prSet custT="1"/>
      <dgm:spPr/>
      <dgm:t>
        <a:bodyPr/>
        <a:lstStyle/>
        <a:p>
          <a:r>
            <a:rPr lang="en-US" sz="1800" b="1" dirty="0" smtClean="0"/>
            <a:t>Skills Bank</a:t>
          </a:r>
          <a:endParaRPr lang="en-US" sz="1800" b="1" dirty="0"/>
        </a:p>
      </dgm:t>
    </dgm:pt>
    <dgm:pt modelId="{C7FB5D95-AF04-5345-982F-2393745484B0}" type="parTrans" cxnId="{9EE81C74-E5B1-ED4D-87B0-75C7E5FEF593}">
      <dgm:prSet/>
      <dgm:spPr/>
      <dgm:t>
        <a:bodyPr/>
        <a:lstStyle/>
        <a:p>
          <a:endParaRPr lang="en-US"/>
        </a:p>
      </dgm:t>
    </dgm:pt>
    <dgm:pt modelId="{1D469B71-6205-D346-857A-2A84F2AE4A63}" type="sibTrans" cxnId="{9EE81C74-E5B1-ED4D-87B0-75C7E5FEF593}">
      <dgm:prSet/>
      <dgm:spPr/>
      <dgm:t>
        <a:bodyPr/>
        <a:lstStyle/>
        <a:p>
          <a:endParaRPr lang="en-US"/>
        </a:p>
      </dgm:t>
    </dgm:pt>
    <dgm:pt modelId="{09137FDD-300B-4340-91D6-9D2CEFEB0371}" type="pres">
      <dgm:prSet presAssocID="{C61C7CA2-1415-5C42-BF64-063778EB1215}" presName="linear" presStyleCnt="0">
        <dgm:presLayoutVars>
          <dgm:animLvl val="lvl"/>
          <dgm:resizeHandles val="exact"/>
        </dgm:presLayoutVars>
      </dgm:prSet>
      <dgm:spPr/>
      <dgm:t>
        <a:bodyPr/>
        <a:lstStyle/>
        <a:p>
          <a:endParaRPr lang="en-US"/>
        </a:p>
      </dgm:t>
    </dgm:pt>
    <dgm:pt modelId="{097EA01F-0DED-4F46-BE80-4252459DF024}" type="pres">
      <dgm:prSet presAssocID="{BBAF2035-8537-6B40-9DCE-9F3AC8FB57A2}" presName="parentText" presStyleLbl="node1" presStyleIdx="0" presStyleCnt="3" custScaleY="36491" custLinFactNeighborY="-27294">
        <dgm:presLayoutVars>
          <dgm:chMax val="0"/>
          <dgm:bulletEnabled val="1"/>
        </dgm:presLayoutVars>
      </dgm:prSet>
      <dgm:spPr/>
      <dgm:t>
        <a:bodyPr/>
        <a:lstStyle/>
        <a:p>
          <a:endParaRPr lang="en-US"/>
        </a:p>
      </dgm:t>
    </dgm:pt>
    <dgm:pt modelId="{2E531182-043C-3D4E-8133-DA12A978BD78}" type="pres">
      <dgm:prSet presAssocID="{BBAF2035-8537-6B40-9DCE-9F3AC8FB57A2}" presName="childText" presStyleLbl="revTx" presStyleIdx="0" presStyleCnt="3" custLinFactNeighborY="-8639">
        <dgm:presLayoutVars>
          <dgm:bulletEnabled val="1"/>
        </dgm:presLayoutVars>
      </dgm:prSet>
      <dgm:spPr/>
      <dgm:t>
        <a:bodyPr/>
        <a:lstStyle/>
        <a:p>
          <a:endParaRPr lang="en-US"/>
        </a:p>
      </dgm:t>
    </dgm:pt>
    <dgm:pt modelId="{4E2ACEFD-6B40-9C44-93A2-1072BD33B68A}" type="pres">
      <dgm:prSet presAssocID="{EFA7C225-565F-F845-898A-C9E4F06D2D7A}" presName="parentText" presStyleLbl="node1" presStyleIdx="1" presStyleCnt="3" custScaleY="31843" custLinFactNeighborY="3525">
        <dgm:presLayoutVars>
          <dgm:chMax val="0"/>
          <dgm:bulletEnabled val="1"/>
        </dgm:presLayoutVars>
      </dgm:prSet>
      <dgm:spPr/>
      <dgm:t>
        <a:bodyPr/>
        <a:lstStyle/>
        <a:p>
          <a:endParaRPr lang="en-US"/>
        </a:p>
      </dgm:t>
    </dgm:pt>
    <dgm:pt modelId="{EDC56563-8961-3D43-B2D7-4AB9F1E85F16}" type="pres">
      <dgm:prSet presAssocID="{EFA7C225-565F-F845-898A-C9E4F06D2D7A}" presName="childText" presStyleLbl="revTx" presStyleIdx="1" presStyleCnt="3" custScaleY="39422" custLinFactNeighborY="9478">
        <dgm:presLayoutVars>
          <dgm:bulletEnabled val="1"/>
        </dgm:presLayoutVars>
      </dgm:prSet>
      <dgm:spPr/>
      <dgm:t>
        <a:bodyPr/>
        <a:lstStyle/>
        <a:p>
          <a:endParaRPr lang="en-US"/>
        </a:p>
      </dgm:t>
    </dgm:pt>
    <dgm:pt modelId="{8267E395-E0CD-1D42-A3D4-E817D3F920E5}" type="pres">
      <dgm:prSet presAssocID="{EECAC397-352B-A847-9314-FE2CAF87B7E3}" presName="parentText" presStyleLbl="node1" presStyleIdx="2" presStyleCnt="3" custScaleY="34473" custLinFactNeighborY="4307">
        <dgm:presLayoutVars>
          <dgm:chMax val="0"/>
          <dgm:bulletEnabled val="1"/>
        </dgm:presLayoutVars>
      </dgm:prSet>
      <dgm:spPr/>
      <dgm:t>
        <a:bodyPr/>
        <a:lstStyle/>
        <a:p>
          <a:endParaRPr lang="en-US"/>
        </a:p>
      </dgm:t>
    </dgm:pt>
    <dgm:pt modelId="{A4057B71-E66E-4B42-BAFE-A8C282E5DF95}" type="pres">
      <dgm:prSet presAssocID="{EECAC397-352B-A847-9314-FE2CAF87B7E3}" presName="childText" presStyleLbl="revTx" presStyleIdx="2" presStyleCnt="3" custLinFactNeighborY="9508">
        <dgm:presLayoutVars>
          <dgm:bulletEnabled val="1"/>
        </dgm:presLayoutVars>
      </dgm:prSet>
      <dgm:spPr/>
      <dgm:t>
        <a:bodyPr/>
        <a:lstStyle/>
        <a:p>
          <a:endParaRPr lang="en-US"/>
        </a:p>
      </dgm:t>
    </dgm:pt>
  </dgm:ptLst>
  <dgm:cxnLst>
    <dgm:cxn modelId="{31E32279-F350-B648-A861-9A4939C89C21}" type="presOf" srcId="{73343FAD-C64A-A846-80FA-204175397946}" destId="{EDC56563-8961-3D43-B2D7-4AB9F1E85F16}" srcOrd="0" destOrd="0" presId="urn:microsoft.com/office/officeart/2005/8/layout/vList2"/>
    <dgm:cxn modelId="{5CABF6F9-2FD5-4D6E-AD7F-701269872560}" srcId="{EECAC397-352B-A847-9314-FE2CAF87B7E3}" destId="{1994F42B-CE37-4587-8142-C79E7769BE8C}" srcOrd="2" destOrd="0" parTransId="{7E9B6D66-7B25-4E27-9DE3-8376EB62D49A}" sibTransId="{3D09ACA7-39C9-465C-B8B4-8AF6BB679718}"/>
    <dgm:cxn modelId="{9E4E6E0D-929F-F947-8FD1-44BE89CBE09D}" type="presOf" srcId="{F14EEF99-F13D-4324-A5A0-36E628D59B73}" destId="{A4057B71-E66E-4B42-BAFE-A8C282E5DF95}" srcOrd="0" destOrd="3" presId="urn:microsoft.com/office/officeart/2005/8/layout/vList2"/>
    <dgm:cxn modelId="{A20B928C-EBEF-4CC1-8628-0A442D0616BE}" srcId="{EECAC397-352B-A847-9314-FE2CAF87B7E3}" destId="{4E545C7B-DB4B-483B-A67D-D42A1D172205}" srcOrd="1" destOrd="0" parTransId="{482E47BC-EED9-445A-A716-A497F1CCE420}" sibTransId="{5C13C9E4-E4CD-4846-8A17-06BE3C5B7A7E}"/>
    <dgm:cxn modelId="{004735A3-BBC5-FF4D-8476-CA5F1BFEC525}" type="presOf" srcId="{4E545C7B-DB4B-483B-A67D-D42A1D172205}" destId="{A4057B71-E66E-4B42-BAFE-A8C282E5DF95}" srcOrd="0" destOrd="1" presId="urn:microsoft.com/office/officeart/2005/8/layout/vList2"/>
    <dgm:cxn modelId="{42A7205C-EFA9-634B-8E05-264D859082AF}" type="presOf" srcId="{A28B30ED-5F5E-6449-A74A-E919A7CB4D94}" destId="{2E531182-043C-3D4E-8133-DA12A978BD78}" srcOrd="0" destOrd="0" presId="urn:microsoft.com/office/officeart/2005/8/layout/vList2"/>
    <dgm:cxn modelId="{81C7ADD7-B71B-B946-9EDF-F47C17ACAD32}" srcId="{BBAF2035-8537-6B40-9DCE-9F3AC8FB57A2}" destId="{81325325-E636-A241-91AF-437A08257797}" srcOrd="3" destOrd="0" parTransId="{A0574BA3-4C4B-BD4D-A2B9-6AA5452373A2}" sibTransId="{EDECB869-FD8D-2B4C-8125-7AEC30541FD9}"/>
    <dgm:cxn modelId="{DCA4651C-DB44-B841-91C8-CD1609ADFC39}" srcId="{C61C7CA2-1415-5C42-BF64-063778EB1215}" destId="{EFA7C225-565F-F845-898A-C9E4F06D2D7A}" srcOrd="1" destOrd="0" parTransId="{D99B7A24-DA80-8642-B3BC-4E358FB08F5C}" sibTransId="{4D69756A-EEAB-FC46-9930-468D3DC66BBC}"/>
    <dgm:cxn modelId="{9EE81C74-E5B1-ED4D-87B0-75C7E5FEF593}" srcId="{EECAC397-352B-A847-9314-FE2CAF87B7E3}" destId="{643DE05D-11BA-C644-A9D5-DD37827B88B8}" srcOrd="5" destOrd="0" parTransId="{C7FB5D95-AF04-5345-982F-2393745484B0}" sibTransId="{1D469B71-6205-D346-857A-2A84F2AE4A63}"/>
    <dgm:cxn modelId="{A63A90C9-C673-FC41-9FCA-CBF913C4E3C2}" srcId="{EECAC397-352B-A847-9314-FE2CAF87B7E3}" destId="{B38B725F-CBB3-C248-A3FC-2B21A927332F}" srcOrd="0" destOrd="0" parTransId="{D6646CAF-E58C-E943-A14A-99BA8A49F620}" sibTransId="{158D998D-B383-494A-AD98-A3AAB1FEC3C2}"/>
    <dgm:cxn modelId="{F193AF7B-57BC-424B-B719-3214E106FEC2}" srcId="{C61C7CA2-1415-5C42-BF64-063778EB1215}" destId="{EECAC397-352B-A847-9314-FE2CAF87B7E3}" srcOrd="2" destOrd="0" parTransId="{B964A41E-3868-624E-98F3-CA983A31A37B}" sibTransId="{526F632B-3E94-6742-99A1-94B3E63CC47D}"/>
    <dgm:cxn modelId="{99ABEA8C-DC75-F244-B6EF-7FEC1635423B}" srcId="{BBAF2035-8537-6B40-9DCE-9F3AC8FB57A2}" destId="{A28B30ED-5F5E-6449-A74A-E919A7CB4D94}" srcOrd="0" destOrd="0" parTransId="{F6FF1CDB-9031-134F-9894-9946C009A603}" sibTransId="{E5F2E7DF-27F0-1F4B-AD72-A3B1D038F5A0}"/>
    <dgm:cxn modelId="{ED7BCB62-2EE8-8E42-B4FA-AD7A96A2B795}" type="presOf" srcId="{EFA7C225-565F-F845-898A-C9E4F06D2D7A}" destId="{4E2ACEFD-6B40-9C44-93A2-1072BD33B68A}" srcOrd="0" destOrd="0" presId="urn:microsoft.com/office/officeart/2005/8/layout/vList2"/>
    <dgm:cxn modelId="{537FDEAB-81AA-42F6-8DF9-EF0FE17AE991}" srcId="{BBAF2035-8537-6B40-9DCE-9F3AC8FB57A2}" destId="{E177DA89-B4B7-4C0D-82F2-2AFD4E5F5378}" srcOrd="2" destOrd="0" parTransId="{2909DE0E-E79C-4849-A9AB-A45B10E30357}" sibTransId="{2C9FC554-CA7A-4737-A594-4A3C1FE7CF2E}"/>
    <dgm:cxn modelId="{BF14B92B-C56D-CC43-BCA6-B849ACC18851}" type="presOf" srcId="{C61C7CA2-1415-5C42-BF64-063778EB1215}" destId="{09137FDD-300B-4340-91D6-9D2CEFEB0371}" srcOrd="0" destOrd="0" presId="urn:microsoft.com/office/officeart/2005/8/layout/vList2"/>
    <dgm:cxn modelId="{E661BF69-422D-3F46-8904-B38A9094B5F1}" type="presOf" srcId="{CF52C8B0-4E0C-4328-97A7-2E70C8722DD6}" destId="{2E531182-043C-3D4E-8133-DA12A978BD78}" srcOrd="0" destOrd="1" presId="urn:microsoft.com/office/officeart/2005/8/layout/vList2"/>
    <dgm:cxn modelId="{6C566900-3152-4CCC-BB7E-69A40593EEC2}" srcId="{EECAC397-352B-A847-9314-FE2CAF87B7E3}" destId="{F14EEF99-F13D-4324-A5A0-36E628D59B73}" srcOrd="3" destOrd="0" parTransId="{85DC69EB-9173-4A2F-9C49-DBB730F19EEE}" sibTransId="{CAFA6D75-87D8-411E-90A5-A9E9ED25FFF4}"/>
    <dgm:cxn modelId="{0557BF4A-4D46-7444-B15B-23766F7FEABF}" srcId="{EFA7C225-565F-F845-898A-C9E4F06D2D7A}" destId="{73343FAD-C64A-A846-80FA-204175397946}" srcOrd="0" destOrd="0" parTransId="{43AC0322-2727-6445-9746-209BE12370B7}" sibTransId="{0CBAD5F9-BE65-C44E-ADF1-1762E159592B}"/>
    <dgm:cxn modelId="{CCB78D31-2558-EC42-A737-1B42F27A657C}" srcId="{C61C7CA2-1415-5C42-BF64-063778EB1215}" destId="{BBAF2035-8537-6B40-9DCE-9F3AC8FB57A2}" srcOrd="0" destOrd="0" parTransId="{31C76515-A3A6-574D-B21C-AC3E2803D2BF}" sibTransId="{D282A871-3C27-4349-9195-E4E6875DD0C6}"/>
    <dgm:cxn modelId="{EA5DD4C0-5ED7-4C75-AF76-BAD2EEE71B4D}" srcId="{BBAF2035-8537-6B40-9DCE-9F3AC8FB57A2}" destId="{CF52C8B0-4E0C-4328-97A7-2E70C8722DD6}" srcOrd="1" destOrd="0" parTransId="{2C30B7F1-8C93-4588-8CA1-3B5179B02344}" sibTransId="{5467B2A6-DDB7-4225-BDD1-3D8E734098D3}"/>
    <dgm:cxn modelId="{31D5734E-FD79-E74C-9D1C-9C4578D9A612}" srcId="{EECAC397-352B-A847-9314-FE2CAF87B7E3}" destId="{070C4CD0-58A0-B141-99EB-D27EDFA126E6}" srcOrd="4" destOrd="0" parTransId="{27543CAD-12A2-F24C-8C5A-8F5F396C1471}" sibTransId="{57565F7A-B3F0-4A40-A462-8117F53FF0E2}"/>
    <dgm:cxn modelId="{7CCEAC73-AEF0-9742-8506-15020E2F81E4}" type="presOf" srcId="{1994F42B-CE37-4587-8142-C79E7769BE8C}" destId="{A4057B71-E66E-4B42-BAFE-A8C282E5DF95}" srcOrd="0" destOrd="2" presId="urn:microsoft.com/office/officeart/2005/8/layout/vList2"/>
    <dgm:cxn modelId="{B6A2301E-64E4-C34F-AE0D-C36F368AD4D3}" type="presOf" srcId="{EECAC397-352B-A847-9314-FE2CAF87B7E3}" destId="{8267E395-E0CD-1D42-A3D4-E817D3F920E5}" srcOrd="0" destOrd="0" presId="urn:microsoft.com/office/officeart/2005/8/layout/vList2"/>
    <dgm:cxn modelId="{B8656A96-A1E7-7D43-A85D-5143B32AB6B6}" type="presOf" srcId="{BBAF2035-8537-6B40-9DCE-9F3AC8FB57A2}" destId="{097EA01F-0DED-4F46-BE80-4252459DF024}" srcOrd="0" destOrd="0" presId="urn:microsoft.com/office/officeart/2005/8/layout/vList2"/>
    <dgm:cxn modelId="{8A61C185-D002-C341-AF9A-DB8FA92481DF}" type="presOf" srcId="{E177DA89-B4B7-4C0D-82F2-2AFD4E5F5378}" destId="{2E531182-043C-3D4E-8133-DA12A978BD78}" srcOrd="0" destOrd="2" presId="urn:microsoft.com/office/officeart/2005/8/layout/vList2"/>
    <dgm:cxn modelId="{F8161064-C51F-FE4F-BF81-FD8CD2763257}" type="presOf" srcId="{643DE05D-11BA-C644-A9D5-DD37827B88B8}" destId="{A4057B71-E66E-4B42-BAFE-A8C282E5DF95}" srcOrd="0" destOrd="5" presId="urn:microsoft.com/office/officeart/2005/8/layout/vList2"/>
    <dgm:cxn modelId="{F406DF3F-B5E3-6D49-B11F-838A7CAD12B6}" type="presOf" srcId="{070C4CD0-58A0-B141-99EB-D27EDFA126E6}" destId="{A4057B71-E66E-4B42-BAFE-A8C282E5DF95}" srcOrd="0" destOrd="4" presId="urn:microsoft.com/office/officeart/2005/8/layout/vList2"/>
    <dgm:cxn modelId="{C3F006A1-736E-2D48-9601-85829B010AE1}" type="presOf" srcId="{81325325-E636-A241-91AF-437A08257797}" destId="{2E531182-043C-3D4E-8133-DA12A978BD78}" srcOrd="0" destOrd="3" presId="urn:microsoft.com/office/officeart/2005/8/layout/vList2"/>
    <dgm:cxn modelId="{7BF19F8B-445F-F34C-9CBA-35C61AECABBE}" type="presOf" srcId="{B38B725F-CBB3-C248-A3FC-2B21A927332F}" destId="{A4057B71-E66E-4B42-BAFE-A8C282E5DF95}" srcOrd="0" destOrd="0" presId="urn:microsoft.com/office/officeart/2005/8/layout/vList2"/>
    <dgm:cxn modelId="{27ACF254-E358-C447-BA57-C3B57C69BA42}" type="presParOf" srcId="{09137FDD-300B-4340-91D6-9D2CEFEB0371}" destId="{097EA01F-0DED-4F46-BE80-4252459DF024}" srcOrd="0" destOrd="0" presId="urn:microsoft.com/office/officeart/2005/8/layout/vList2"/>
    <dgm:cxn modelId="{ECF049F7-A548-1D4A-8D5F-B18ACF68C7C9}" type="presParOf" srcId="{09137FDD-300B-4340-91D6-9D2CEFEB0371}" destId="{2E531182-043C-3D4E-8133-DA12A978BD78}" srcOrd="1" destOrd="0" presId="urn:microsoft.com/office/officeart/2005/8/layout/vList2"/>
    <dgm:cxn modelId="{6D67EA6C-52C3-2D44-A8F1-8BC3B6538FE4}" type="presParOf" srcId="{09137FDD-300B-4340-91D6-9D2CEFEB0371}" destId="{4E2ACEFD-6B40-9C44-93A2-1072BD33B68A}" srcOrd="2" destOrd="0" presId="urn:microsoft.com/office/officeart/2005/8/layout/vList2"/>
    <dgm:cxn modelId="{D17D21C0-4B99-354B-AD70-673975C3186D}" type="presParOf" srcId="{09137FDD-300B-4340-91D6-9D2CEFEB0371}" destId="{EDC56563-8961-3D43-B2D7-4AB9F1E85F16}" srcOrd="3" destOrd="0" presId="urn:microsoft.com/office/officeart/2005/8/layout/vList2"/>
    <dgm:cxn modelId="{0C30E211-AAF5-6D49-9C3E-4431831AEB65}" type="presParOf" srcId="{09137FDD-300B-4340-91D6-9D2CEFEB0371}" destId="{8267E395-E0CD-1D42-A3D4-E817D3F920E5}" srcOrd="4" destOrd="0" presId="urn:microsoft.com/office/officeart/2005/8/layout/vList2"/>
    <dgm:cxn modelId="{7C2A3EC3-B92F-5D4F-864C-D2EB326BFF4F}" type="presParOf" srcId="{09137FDD-300B-4340-91D6-9D2CEFEB0371}" destId="{A4057B71-E66E-4B42-BAFE-A8C282E5DF95}" srcOrd="5" destOrd="0" presId="urn:microsoft.com/office/officeart/2005/8/layout/v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F41F57A6-8476-1C42-BFCD-3AE7E4433FFB}" type="doc">
      <dgm:prSet loTypeId="urn:microsoft.com/office/officeart/2005/8/layout/vList2" loCatId="list" qsTypeId="urn:microsoft.com/office/officeart/2005/8/quickstyle/simple4" qsCatId="simple" csTypeId="urn:microsoft.com/office/officeart/2005/8/colors/accent1_2" csCatId="accent1" phldr="1"/>
      <dgm:spPr/>
      <dgm:t>
        <a:bodyPr/>
        <a:lstStyle/>
        <a:p>
          <a:endParaRPr lang="en-US"/>
        </a:p>
      </dgm:t>
    </dgm:pt>
    <dgm:pt modelId="{756F0257-B652-7149-BC29-2793E6B795E3}">
      <dgm:prSet phldrT="[Text]" custT="1"/>
      <dgm:spPr>
        <a:solidFill>
          <a:srgbClr val="FFFFFF"/>
        </a:solidFill>
        <a:ln w="41275" cap="flat" cmpd="sng" algn="ctr">
          <a:solidFill>
            <a:srgbClr val="FF0000"/>
          </a:solidFill>
          <a:prstDash val="solid"/>
          <a:round/>
          <a:headEnd type="none" w="med" len="med"/>
          <a:tailEnd type="none" w="med" len="med"/>
        </a:ln>
      </dgm:spPr>
      <dgm:t>
        <a:bodyPr/>
        <a:lstStyle/>
        <a:p>
          <a:r>
            <a:rPr lang="en-US" sz="3600" b="1" dirty="0" smtClean="0">
              <a:solidFill>
                <a:schemeClr val="bg1"/>
              </a:solidFill>
              <a:latin typeface="+mn-lt"/>
            </a:rPr>
            <a:t>After students have read, how do you typically assess their comprehension?</a:t>
          </a:r>
          <a:endParaRPr lang="en-US" sz="3600" b="1" dirty="0">
            <a:solidFill>
              <a:schemeClr val="bg1"/>
            </a:solidFill>
            <a:latin typeface="+mn-lt"/>
          </a:endParaRPr>
        </a:p>
      </dgm:t>
    </dgm:pt>
    <dgm:pt modelId="{00112A4F-A2D3-9E4C-BE3D-FF8A83ED8020}" type="parTrans" cxnId="{882B48F9-0FA2-1A4D-AE14-F7B6C685EAE0}">
      <dgm:prSet/>
      <dgm:spPr/>
      <dgm:t>
        <a:bodyPr/>
        <a:lstStyle/>
        <a:p>
          <a:endParaRPr lang="en-US"/>
        </a:p>
      </dgm:t>
    </dgm:pt>
    <dgm:pt modelId="{CF2BF268-85E6-F640-8BE7-23B7134DC788}" type="sibTrans" cxnId="{882B48F9-0FA2-1A4D-AE14-F7B6C685EAE0}">
      <dgm:prSet/>
      <dgm:spPr/>
      <dgm:t>
        <a:bodyPr/>
        <a:lstStyle/>
        <a:p>
          <a:endParaRPr lang="en-US"/>
        </a:p>
      </dgm:t>
    </dgm:pt>
    <dgm:pt modelId="{616DA2CB-86BF-8244-B558-664E64F879D8}" type="pres">
      <dgm:prSet presAssocID="{F41F57A6-8476-1C42-BFCD-3AE7E4433FFB}" presName="linear" presStyleCnt="0">
        <dgm:presLayoutVars>
          <dgm:animLvl val="lvl"/>
          <dgm:resizeHandles val="exact"/>
        </dgm:presLayoutVars>
      </dgm:prSet>
      <dgm:spPr/>
      <dgm:t>
        <a:bodyPr/>
        <a:lstStyle/>
        <a:p>
          <a:endParaRPr lang="en-US"/>
        </a:p>
      </dgm:t>
    </dgm:pt>
    <dgm:pt modelId="{4CCD1942-1039-4D4D-9A0A-6DAC33914A02}" type="pres">
      <dgm:prSet presAssocID="{756F0257-B652-7149-BC29-2793E6B795E3}" presName="parentText" presStyleLbl="node1" presStyleIdx="0" presStyleCnt="1" custScaleX="100000" custScaleY="625214" custLinFactNeighborY="-9770">
        <dgm:presLayoutVars>
          <dgm:chMax val="0"/>
          <dgm:bulletEnabled val="1"/>
        </dgm:presLayoutVars>
      </dgm:prSet>
      <dgm:spPr/>
      <dgm:t>
        <a:bodyPr/>
        <a:lstStyle/>
        <a:p>
          <a:endParaRPr lang="en-US"/>
        </a:p>
      </dgm:t>
    </dgm:pt>
  </dgm:ptLst>
  <dgm:cxnLst>
    <dgm:cxn modelId="{1588A0FA-BFDC-BD4F-A202-DF2C02FAA5D1}" type="presOf" srcId="{F41F57A6-8476-1C42-BFCD-3AE7E4433FFB}" destId="{616DA2CB-86BF-8244-B558-664E64F879D8}" srcOrd="0" destOrd="0" presId="urn:microsoft.com/office/officeart/2005/8/layout/vList2"/>
    <dgm:cxn modelId="{6525D6A8-AB0E-A147-BCA1-B61F89E61434}" type="presOf" srcId="{756F0257-B652-7149-BC29-2793E6B795E3}" destId="{4CCD1942-1039-4D4D-9A0A-6DAC33914A02}" srcOrd="0" destOrd="0" presId="urn:microsoft.com/office/officeart/2005/8/layout/vList2"/>
    <dgm:cxn modelId="{882B48F9-0FA2-1A4D-AE14-F7B6C685EAE0}" srcId="{F41F57A6-8476-1C42-BFCD-3AE7E4433FFB}" destId="{756F0257-B652-7149-BC29-2793E6B795E3}" srcOrd="0" destOrd="0" parTransId="{00112A4F-A2D3-9E4C-BE3D-FF8A83ED8020}" sibTransId="{CF2BF268-85E6-F640-8BE7-23B7134DC788}"/>
    <dgm:cxn modelId="{4C394C57-D11B-444C-A441-0AFA2B0D21F3}" type="presParOf" srcId="{616DA2CB-86BF-8244-B558-664E64F879D8}" destId="{4CCD1942-1039-4D4D-9A0A-6DAC33914A02}" srcOrd="0" destOrd="0" presId="urn:microsoft.com/office/officeart/2005/8/layout/vList2"/>
  </dgm:cxnLst>
  <dgm:bg>
    <a:noFill/>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F41F57A6-8476-1C42-BFCD-3AE7E4433FFB}" type="doc">
      <dgm:prSet loTypeId="urn:microsoft.com/office/officeart/2005/8/layout/vList2" loCatId="list" qsTypeId="urn:microsoft.com/office/officeart/2005/8/quickstyle/simple4" qsCatId="simple" csTypeId="urn:microsoft.com/office/officeart/2005/8/colors/accent1_2" csCatId="accent1" phldr="1"/>
      <dgm:spPr/>
      <dgm:t>
        <a:bodyPr/>
        <a:lstStyle/>
        <a:p>
          <a:endParaRPr lang="en-US"/>
        </a:p>
      </dgm:t>
    </dgm:pt>
    <dgm:pt modelId="{756F0257-B652-7149-BC29-2793E6B795E3}">
      <dgm:prSet phldrT="[Text]" custT="1"/>
      <dgm:spPr>
        <a:solidFill>
          <a:srgbClr val="FFFFFF"/>
        </a:solidFill>
        <a:ln w="38100" cap="flat" cmpd="sng" algn="ctr">
          <a:solidFill>
            <a:srgbClr val="FF0000"/>
          </a:solidFill>
          <a:prstDash val="solid"/>
          <a:round/>
          <a:headEnd type="none" w="med" len="med"/>
          <a:tailEnd type="none" w="med" len="med"/>
        </a:ln>
      </dgm:spPr>
      <dgm:t>
        <a:bodyPr/>
        <a:lstStyle/>
        <a:p>
          <a:r>
            <a:rPr lang="en-US" sz="2800" b="1" dirty="0" smtClean="0">
              <a:solidFill>
                <a:schemeClr val="bg1"/>
              </a:solidFill>
              <a:latin typeface="+mn-lt"/>
            </a:rPr>
            <a:t>• Share any questions.</a:t>
          </a:r>
          <a:endParaRPr lang="en-US" sz="2800" b="1" dirty="0">
            <a:solidFill>
              <a:schemeClr val="bg1"/>
            </a:solidFill>
            <a:latin typeface="+mn-lt"/>
          </a:endParaRPr>
        </a:p>
      </dgm:t>
    </dgm:pt>
    <dgm:pt modelId="{00112A4F-A2D3-9E4C-BE3D-FF8A83ED8020}" type="parTrans" cxnId="{882B48F9-0FA2-1A4D-AE14-F7B6C685EAE0}">
      <dgm:prSet/>
      <dgm:spPr/>
      <dgm:t>
        <a:bodyPr/>
        <a:lstStyle/>
        <a:p>
          <a:endParaRPr lang="en-US"/>
        </a:p>
      </dgm:t>
    </dgm:pt>
    <dgm:pt modelId="{CF2BF268-85E6-F640-8BE7-23B7134DC788}" type="sibTrans" cxnId="{882B48F9-0FA2-1A4D-AE14-F7B6C685EAE0}">
      <dgm:prSet/>
      <dgm:spPr/>
      <dgm:t>
        <a:bodyPr/>
        <a:lstStyle/>
        <a:p>
          <a:endParaRPr lang="en-US"/>
        </a:p>
      </dgm:t>
    </dgm:pt>
    <dgm:pt modelId="{171284BF-ACA3-444D-A5FA-DF243FBD5581}">
      <dgm:prSet custT="1"/>
      <dgm:spPr>
        <a:solidFill>
          <a:srgbClr val="FFFFFF"/>
        </a:solidFill>
        <a:ln w="38100" cap="flat" cmpd="sng" algn="ctr">
          <a:solidFill>
            <a:srgbClr val="FF0000"/>
          </a:solidFill>
          <a:prstDash val="solid"/>
          <a:round/>
          <a:headEnd type="none" w="med" len="med"/>
          <a:tailEnd type="none" w="med" len="med"/>
        </a:ln>
      </dgm:spPr>
      <dgm:t>
        <a:bodyPr/>
        <a:lstStyle/>
        <a:p>
          <a:r>
            <a:rPr lang="en-US" sz="2800" b="1" dirty="0" smtClean="0">
              <a:solidFill>
                <a:schemeClr val="bg1"/>
              </a:solidFill>
              <a:latin typeface="+mn-lt"/>
            </a:rPr>
            <a:t>• Share any “a-</a:t>
          </a:r>
          <a:r>
            <a:rPr lang="en-US" sz="2800" b="1" dirty="0" err="1" smtClean="0">
              <a:solidFill>
                <a:schemeClr val="bg1"/>
              </a:solidFill>
              <a:latin typeface="+mn-lt"/>
            </a:rPr>
            <a:t>ha’s</a:t>
          </a:r>
          <a:r>
            <a:rPr lang="en-US" sz="2800" b="1" dirty="0" smtClean="0">
              <a:solidFill>
                <a:schemeClr val="bg1"/>
              </a:solidFill>
              <a:latin typeface="+mn-lt"/>
            </a:rPr>
            <a:t>.” </a:t>
          </a:r>
          <a:endParaRPr lang="en-US" sz="2800" b="1" dirty="0">
            <a:solidFill>
              <a:schemeClr val="bg1"/>
            </a:solidFill>
            <a:latin typeface="+mn-lt"/>
          </a:endParaRPr>
        </a:p>
      </dgm:t>
    </dgm:pt>
    <dgm:pt modelId="{B0547E0F-94F9-F345-94EA-BAB9B996193C}" type="parTrans" cxnId="{B05A24BB-D82A-CC46-8CE6-34AA1A1FA6D2}">
      <dgm:prSet/>
      <dgm:spPr/>
      <dgm:t>
        <a:bodyPr/>
        <a:lstStyle/>
        <a:p>
          <a:endParaRPr lang="en-US"/>
        </a:p>
      </dgm:t>
    </dgm:pt>
    <dgm:pt modelId="{17074980-0B18-614B-A45D-CFD9A6F21AE4}" type="sibTrans" cxnId="{B05A24BB-D82A-CC46-8CE6-34AA1A1FA6D2}">
      <dgm:prSet/>
      <dgm:spPr/>
      <dgm:t>
        <a:bodyPr/>
        <a:lstStyle/>
        <a:p>
          <a:endParaRPr lang="en-US"/>
        </a:p>
      </dgm:t>
    </dgm:pt>
    <dgm:pt modelId="{1C10B309-2AD0-3D44-9ADA-7848C09FCB72}">
      <dgm:prSet custT="1"/>
      <dgm:spPr>
        <a:solidFill>
          <a:srgbClr val="FFFFFF"/>
        </a:solidFill>
        <a:ln w="38100" cap="flat" cmpd="sng" algn="ctr">
          <a:solidFill>
            <a:srgbClr val="FF0000"/>
          </a:solidFill>
          <a:prstDash val="solid"/>
          <a:round/>
          <a:headEnd type="none" w="med" len="med"/>
          <a:tailEnd type="none" w="med" len="med"/>
        </a:ln>
      </dgm:spPr>
      <dgm:t>
        <a:bodyPr/>
        <a:lstStyle/>
        <a:p>
          <a:r>
            <a:rPr lang="en-US" sz="2800" b="1" dirty="0" smtClean="0">
              <a:solidFill>
                <a:schemeClr val="bg1"/>
              </a:solidFill>
              <a:latin typeface="+mn-lt"/>
            </a:rPr>
            <a:t>• Share any validations.</a:t>
          </a:r>
          <a:endParaRPr lang="en-US" sz="2800" b="1" dirty="0">
            <a:solidFill>
              <a:schemeClr val="bg1"/>
            </a:solidFill>
            <a:latin typeface="+mn-lt"/>
          </a:endParaRPr>
        </a:p>
      </dgm:t>
    </dgm:pt>
    <dgm:pt modelId="{9F47661F-8150-3F47-A9D4-2DEE12165559}" type="parTrans" cxnId="{2EEF5C08-789B-0840-B8A2-AAA9562B1F71}">
      <dgm:prSet/>
      <dgm:spPr/>
      <dgm:t>
        <a:bodyPr/>
        <a:lstStyle/>
        <a:p>
          <a:endParaRPr lang="en-US"/>
        </a:p>
      </dgm:t>
    </dgm:pt>
    <dgm:pt modelId="{B1460030-01C6-1648-86B4-99835E505A71}" type="sibTrans" cxnId="{2EEF5C08-789B-0840-B8A2-AAA9562B1F71}">
      <dgm:prSet/>
      <dgm:spPr/>
      <dgm:t>
        <a:bodyPr/>
        <a:lstStyle/>
        <a:p>
          <a:endParaRPr lang="en-US"/>
        </a:p>
      </dgm:t>
    </dgm:pt>
    <dgm:pt modelId="{616DA2CB-86BF-8244-B558-664E64F879D8}" type="pres">
      <dgm:prSet presAssocID="{F41F57A6-8476-1C42-BFCD-3AE7E4433FFB}" presName="linear" presStyleCnt="0">
        <dgm:presLayoutVars>
          <dgm:animLvl val="lvl"/>
          <dgm:resizeHandles val="exact"/>
        </dgm:presLayoutVars>
      </dgm:prSet>
      <dgm:spPr/>
      <dgm:t>
        <a:bodyPr/>
        <a:lstStyle/>
        <a:p>
          <a:endParaRPr lang="en-US"/>
        </a:p>
      </dgm:t>
    </dgm:pt>
    <dgm:pt modelId="{4CCD1942-1039-4D4D-9A0A-6DAC33914A02}" type="pres">
      <dgm:prSet presAssocID="{756F0257-B652-7149-BC29-2793E6B795E3}" presName="parentText" presStyleLbl="node1" presStyleIdx="0" presStyleCnt="3" custScaleX="100000" custScaleY="113343" custLinFactNeighborY="-9770">
        <dgm:presLayoutVars>
          <dgm:chMax val="0"/>
          <dgm:bulletEnabled val="1"/>
        </dgm:presLayoutVars>
      </dgm:prSet>
      <dgm:spPr/>
      <dgm:t>
        <a:bodyPr/>
        <a:lstStyle/>
        <a:p>
          <a:endParaRPr lang="en-US"/>
        </a:p>
      </dgm:t>
    </dgm:pt>
    <dgm:pt modelId="{17D715CB-1946-BE46-B18B-96A30A11D29B}" type="pres">
      <dgm:prSet presAssocID="{CF2BF268-85E6-F640-8BE7-23B7134DC788}" presName="spacer" presStyleCnt="0"/>
      <dgm:spPr/>
    </dgm:pt>
    <dgm:pt modelId="{351D2D8D-5520-5B4B-A60E-76758F7613EF}" type="pres">
      <dgm:prSet presAssocID="{171284BF-ACA3-444D-A5FA-DF243FBD5581}" presName="parentText" presStyleLbl="node1" presStyleIdx="1" presStyleCnt="3">
        <dgm:presLayoutVars>
          <dgm:chMax val="0"/>
          <dgm:bulletEnabled val="1"/>
        </dgm:presLayoutVars>
      </dgm:prSet>
      <dgm:spPr/>
      <dgm:t>
        <a:bodyPr/>
        <a:lstStyle/>
        <a:p>
          <a:endParaRPr lang="en-US"/>
        </a:p>
      </dgm:t>
    </dgm:pt>
    <dgm:pt modelId="{2CBB6784-0FB2-B642-80BA-C1936325924A}" type="pres">
      <dgm:prSet presAssocID="{17074980-0B18-614B-A45D-CFD9A6F21AE4}" presName="spacer" presStyleCnt="0"/>
      <dgm:spPr/>
    </dgm:pt>
    <dgm:pt modelId="{C2BF5E09-A2A8-304C-8AC3-29BB1E08AF00}" type="pres">
      <dgm:prSet presAssocID="{1C10B309-2AD0-3D44-9ADA-7848C09FCB72}" presName="parentText" presStyleLbl="node1" presStyleIdx="2" presStyleCnt="3">
        <dgm:presLayoutVars>
          <dgm:chMax val="0"/>
          <dgm:bulletEnabled val="1"/>
        </dgm:presLayoutVars>
      </dgm:prSet>
      <dgm:spPr/>
      <dgm:t>
        <a:bodyPr/>
        <a:lstStyle/>
        <a:p>
          <a:endParaRPr lang="en-US"/>
        </a:p>
      </dgm:t>
    </dgm:pt>
  </dgm:ptLst>
  <dgm:cxnLst>
    <dgm:cxn modelId="{CF582445-D420-224C-B1BC-420AE2E588AF}" type="presOf" srcId="{1C10B309-2AD0-3D44-9ADA-7848C09FCB72}" destId="{C2BF5E09-A2A8-304C-8AC3-29BB1E08AF00}" srcOrd="0" destOrd="0" presId="urn:microsoft.com/office/officeart/2005/8/layout/vList2"/>
    <dgm:cxn modelId="{B05A24BB-D82A-CC46-8CE6-34AA1A1FA6D2}" srcId="{F41F57A6-8476-1C42-BFCD-3AE7E4433FFB}" destId="{171284BF-ACA3-444D-A5FA-DF243FBD5581}" srcOrd="1" destOrd="0" parTransId="{B0547E0F-94F9-F345-94EA-BAB9B996193C}" sibTransId="{17074980-0B18-614B-A45D-CFD9A6F21AE4}"/>
    <dgm:cxn modelId="{882B48F9-0FA2-1A4D-AE14-F7B6C685EAE0}" srcId="{F41F57A6-8476-1C42-BFCD-3AE7E4433FFB}" destId="{756F0257-B652-7149-BC29-2793E6B795E3}" srcOrd="0" destOrd="0" parTransId="{00112A4F-A2D3-9E4C-BE3D-FF8A83ED8020}" sibTransId="{CF2BF268-85E6-F640-8BE7-23B7134DC788}"/>
    <dgm:cxn modelId="{BD381AAD-5928-E34C-8A15-01460042C984}" type="presOf" srcId="{756F0257-B652-7149-BC29-2793E6B795E3}" destId="{4CCD1942-1039-4D4D-9A0A-6DAC33914A02}" srcOrd="0" destOrd="0" presId="urn:microsoft.com/office/officeart/2005/8/layout/vList2"/>
    <dgm:cxn modelId="{CB317967-5137-A846-97DE-573A4F80EC7A}" type="presOf" srcId="{F41F57A6-8476-1C42-BFCD-3AE7E4433FFB}" destId="{616DA2CB-86BF-8244-B558-664E64F879D8}" srcOrd="0" destOrd="0" presId="urn:microsoft.com/office/officeart/2005/8/layout/vList2"/>
    <dgm:cxn modelId="{2F60B43C-C814-3044-ACC0-AC193DBF91DA}" type="presOf" srcId="{171284BF-ACA3-444D-A5FA-DF243FBD5581}" destId="{351D2D8D-5520-5B4B-A60E-76758F7613EF}" srcOrd="0" destOrd="0" presId="urn:microsoft.com/office/officeart/2005/8/layout/vList2"/>
    <dgm:cxn modelId="{2EEF5C08-789B-0840-B8A2-AAA9562B1F71}" srcId="{F41F57A6-8476-1C42-BFCD-3AE7E4433FFB}" destId="{1C10B309-2AD0-3D44-9ADA-7848C09FCB72}" srcOrd="2" destOrd="0" parTransId="{9F47661F-8150-3F47-A9D4-2DEE12165559}" sibTransId="{B1460030-01C6-1648-86B4-99835E505A71}"/>
    <dgm:cxn modelId="{3F847BB4-FDDB-8245-8FBF-B666B7CB0488}" type="presParOf" srcId="{616DA2CB-86BF-8244-B558-664E64F879D8}" destId="{4CCD1942-1039-4D4D-9A0A-6DAC33914A02}" srcOrd="0" destOrd="0" presId="urn:microsoft.com/office/officeart/2005/8/layout/vList2"/>
    <dgm:cxn modelId="{999D7F7B-3057-1045-8239-C23FC2FF02FC}" type="presParOf" srcId="{616DA2CB-86BF-8244-B558-664E64F879D8}" destId="{17D715CB-1946-BE46-B18B-96A30A11D29B}" srcOrd="1" destOrd="0" presId="urn:microsoft.com/office/officeart/2005/8/layout/vList2"/>
    <dgm:cxn modelId="{B31F266E-DEB1-7D49-B117-F8FC4D883330}" type="presParOf" srcId="{616DA2CB-86BF-8244-B558-664E64F879D8}" destId="{351D2D8D-5520-5B4B-A60E-76758F7613EF}" srcOrd="2" destOrd="0" presId="urn:microsoft.com/office/officeart/2005/8/layout/vList2"/>
    <dgm:cxn modelId="{86841F71-5C68-3540-94CA-BE6197BA893C}" type="presParOf" srcId="{616DA2CB-86BF-8244-B558-664E64F879D8}" destId="{2CBB6784-0FB2-B642-80BA-C1936325924A}" srcOrd="3" destOrd="0" presId="urn:microsoft.com/office/officeart/2005/8/layout/vList2"/>
    <dgm:cxn modelId="{D653CF42-A158-9147-B5F5-8E0D9F059804}" type="presParOf" srcId="{616DA2CB-86BF-8244-B558-664E64F879D8}" destId="{C2BF5E09-A2A8-304C-8AC3-29BB1E08AF00}" srcOrd="4" destOrd="0" presId="urn:microsoft.com/office/officeart/2005/8/layout/vList2"/>
  </dgm:cxnLst>
  <dgm:bg>
    <a:noFill/>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2C1A512-D190-214C-9728-02A3AB9CC02E}" type="doc">
      <dgm:prSet loTypeId="urn:microsoft.com/office/officeart/2005/8/layout/vList2" loCatId="list" qsTypeId="urn:microsoft.com/office/officeart/2005/8/quickstyle/simple4" qsCatId="simple" csTypeId="urn:microsoft.com/office/officeart/2005/8/colors/accent1_2" csCatId="accent1" phldr="1"/>
      <dgm:spPr/>
      <dgm:t>
        <a:bodyPr/>
        <a:lstStyle/>
        <a:p>
          <a:endParaRPr lang="en-US"/>
        </a:p>
      </dgm:t>
    </dgm:pt>
    <dgm:pt modelId="{AA2468B7-8BA0-7B40-8452-45EAE22EA7B3}">
      <dgm:prSet custT="1"/>
      <dgm:spPr>
        <a:solidFill>
          <a:srgbClr val="FFFFFF"/>
        </a:solidFill>
        <a:ln w="38100" cap="flat" cmpd="sng" algn="ctr">
          <a:solidFill>
            <a:srgbClr val="FF0000"/>
          </a:solidFill>
          <a:prstDash val="solid"/>
          <a:round/>
          <a:headEnd type="none" w="med" len="med"/>
          <a:tailEnd type="none" w="med" len="med"/>
        </a:ln>
      </dgm:spPr>
      <dgm:t>
        <a:bodyPr/>
        <a:lstStyle/>
        <a:p>
          <a:pPr rtl="0"/>
          <a:r>
            <a:rPr lang="en-US" sz="2400" b="1" baseline="0" dirty="0" smtClean="0">
              <a:solidFill>
                <a:srgbClr val="000000"/>
              </a:solidFill>
            </a:rPr>
            <a:t>• Phonemic Awareness</a:t>
          </a:r>
          <a:endParaRPr lang="en-US" sz="2400" dirty="0">
            <a:solidFill>
              <a:srgbClr val="000000"/>
            </a:solidFill>
          </a:endParaRPr>
        </a:p>
      </dgm:t>
    </dgm:pt>
    <dgm:pt modelId="{EB69A6BB-7FBA-BB42-847F-1D62F8B006C8}" type="parTrans" cxnId="{1C8D4E66-7540-EF49-862C-882D235AC891}">
      <dgm:prSet/>
      <dgm:spPr/>
      <dgm:t>
        <a:bodyPr/>
        <a:lstStyle/>
        <a:p>
          <a:endParaRPr lang="en-US" sz="2800"/>
        </a:p>
      </dgm:t>
    </dgm:pt>
    <dgm:pt modelId="{E6A0EBFF-F8CC-6F41-BBF5-BB6BAA586BF4}" type="sibTrans" cxnId="{1C8D4E66-7540-EF49-862C-882D235AC891}">
      <dgm:prSet/>
      <dgm:spPr/>
      <dgm:t>
        <a:bodyPr/>
        <a:lstStyle/>
        <a:p>
          <a:endParaRPr lang="en-US" sz="2800"/>
        </a:p>
      </dgm:t>
    </dgm:pt>
    <dgm:pt modelId="{DB0B59E9-48F4-0D4A-BFA5-EBEC71E4EC51}">
      <dgm:prSet custT="1"/>
      <dgm:spPr>
        <a:solidFill>
          <a:srgbClr val="FFFFFF"/>
        </a:solidFill>
        <a:ln w="38100" cap="flat" cmpd="sng" algn="ctr">
          <a:solidFill>
            <a:srgbClr val="FF0000"/>
          </a:solidFill>
          <a:prstDash val="solid"/>
          <a:round/>
          <a:headEnd type="none" w="med" len="med"/>
          <a:tailEnd type="none" w="med" len="med"/>
        </a:ln>
      </dgm:spPr>
      <dgm:t>
        <a:bodyPr/>
        <a:lstStyle/>
        <a:p>
          <a:pPr rtl="0"/>
          <a:r>
            <a:rPr lang="en-US" sz="2400" b="1" baseline="0" dirty="0" smtClean="0">
              <a:solidFill>
                <a:srgbClr val="000000"/>
              </a:solidFill>
            </a:rPr>
            <a:t>• Phonics</a:t>
          </a:r>
          <a:endParaRPr lang="en-US" sz="2400" dirty="0">
            <a:solidFill>
              <a:srgbClr val="000000"/>
            </a:solidFill>
          </a:endParaRPr>
        </a:p>
      </dgm:t>
    </dgm:pt>
    <dgm:pt modelId="{4CA30E03-3085-7D4E-A4F4-87E07952FE65}" type="parTrans" cxnId="{C86BF3D5-2A90-E944-B63F-ABBB076D0C00}">
      <dgm:prSet/>
      <dgm:spPr/>
      <dgm:t>
        <a:bodyPr/>
        <a:lstStyle/>
        <a:p>
          <a:endParaRPr lang="en-US" sz="2800"/>
        </a:p>
      </dgm:t>
    </dgm:pt>
    <dgm:pt modelId="{6C005EFD-D6B0-2448-ACF0-E1BE8819D5D2}" type="sibTrans" cxnId="{C86BF3D5-2A90-E944-B63F-ABBB076D0C00}">
      <dgm:prSet/>
      <dgm:spPr/>
      <dgm:t>
        <a:bodyPr/>
        <a:lstStyle/>
        <a:p>
          <a:endParaRPr lang="en-US" sz="2800"/>
        </a:p>
      </dgm:t>
    </dgm:pt>
    <dgm:pt modelId="{FAEBAC42-CEAE-F444-9FE7-A245ADEA107A}">
      <dgm:prSet custT="1"/>
      <dgm:spPr>
        <a:solidFill>
          <a:srgbClr val="FFFFFF"/>
        </a:solidFill>
        <a:ln w="38100" cap="flat" cmpd="sng" algn="ctr">
          <a:solidFill>
            <a:srgbClr val="FF0000"/>
          </a:solidFill>
          <a:prstDash val="solid"/>
          <a:round/>
          <a:headEnd type="none" w="med" len="med"/>
          <a:tailEnd type="none" w="med" len="med"/>
        </a:ln>
      </dgm:spPr>
      <dgm:t>
        <a:bodyPr/>
        <a:lstStyle/>
        <a:p>
          <a:pPr rtl="0"/>
          <a:r>
            <a:rPr lang="en-US" sz="2400" b="1" baseline="0" dirty="0" smtClean="0">
              <a:solidFill>
                <a:srgbClr val="000000"/>
              </a:solidFill>
            </a:rPr>
            <a:t>• Vocabulary</a:t>
          </a:r>
          <a:endParaRPr lang="en-US" sz="2400" dirty="0">
            <a:solidFill>
              <a:srgbClr val="000000"/>
            </a:solidFill>
          </a:endParaRPr>
        </a:p>
      </dgm:t>
    </dgm:pt>
    <dgm:pt modelId="{6F25075C-7E2B-A648-9A06-4AEF90F3C122}" type="parTrans" cxnId="{BB4AAB8A-6E13-7F42-AB98-F6BC08D3E58F}">
      <dgm:prSet/>
      <dgm:spPr/>
      <dgm:t>
        <a:bodyPr/>
        <a:lstStyle/>
        <a:p>
          <a:endParaRPr lang="en-US" sz="2800"/>
        </a:p>
      </dgm:t>
    </dgm:pt>
    <dgm:pt modelId="{D98DE769-3DDB-5040-9954-892E59907F48}" type="sibTrans" cxnId="{BB4AAB8A-6E13-7F42-AB98-F6BC08D3E58F}">
      <dgm:prSet/>
      <dgm:spPr/>
      <dgm:t>
        <a:bodyPr/>
        <a:lstStyle/>
        <a:p>
          <a:endParaRPr lang="en-US" sz="2800"/>
        </a:p>
      </dgm:t>
    </dgm:pt>
    <dgm:pt modelId="{2059D368-C394-844C-831E-D1A094C7D6F1}">
      <dgm:prSet custT="1"/>
      <dgm:spPr>
        <a:solidFill>
          <a:srgbClr val="FFFFFF"/>
        </a:solidFill>
        <a:ln w="38100" cap="flat" cmpd="sng" algn="ctr">
          <a:solidFill>
            <a:srgbClr val="FF0000"/>
          </a:solidFill>
          <a:prstDash val="solid"/>
          <a:round/>
          <a:headEnd type="none" w="med" len="med"/>
          <a:tailEnd type="none" w="med" len="med"/>
        </a:ln>
      </dgm:spPr>
      <dgm:t>
        <a:bodyPr/>
        <a:lstStyle/>
        <a:p>
          <a:pPr rtl="0"/>
          <a:r>
            <a:rPr lang="en-US" sz="2400" b="1" baseline="0" dirty="0" smtClean="0">
              <a:solidFill>
                <a:srgbClr val="000000"/>
              </a:solidFill>
            </a:rPr>
            <a:t>• Fluency</a:t>
          </a:r>
          <a:endParaRPr lang="en-US" sz="2400" dirty="0">
            <a:solidFill>
              <a:srgbClr val="000000"/>
            </a:solidFill>
          </a:endParaRPr>
        </a:p>
      </dgm:t>
    </dgm:pt>
    <dgm:pt modelId="{D957D698-4DF7-E840-8251-469ABF3FF469}" type="parTrans" cxnId="{B881092B-6C55-0344-8AFB-79CA3CA7B57A}">
      <dgm:prSet/>
      <dgm:spPr/>
      <dgm:t>
        <a:bodyPr/>
        <a:lstStyle/>
        <a:p>
          <a:endParaRPr lang="en-US" sz="2800"/>
        </a:p>
      </dgm:t>
    </dgm:pt>
    <dgm:pt modelId="{07A60F23-1D7B-FE47-A90A-730954C7C000}" type="sibTrans" cxnId="{B881092B-6C55-0344-8AFB-79CA3CA7B57A}">
      <dgm:prSet/>
      <dgm:spPr/>
      <dgm:t>
        <a:bodyPr/>
        <a:lstStyle/>
        <a:p>
          <a:endParaRPr lang="en-US" sz="2800"/>
        </a:p>
      </dgm:t>
    </dgm:pt>
    <dgm:pt modelId="{A4D66BEF-E4B5-5440-A299-A0DDAFABACCF}">
      <dgm:prSet custT="1"/>
      <dgm:spPr>
        <a:solidFill>
          <a:srgbClr val="FFFFFF"/>
        </a:solidFill>
        <a:ln w="38100" cap="flat" cmpd="sng" algn="ctr">
          <a:solidFill>
            <a:srgbClr val="FF0000"/>
          </a:solidFill>
          <a:prstDash val="solid"/>
          <a:round/>
          <a:headEnd type="none" w="med" len="med"/>
          <a:tailEnd type="none" w="med" len="med"/>
        </a:ln>
      </dgm:spPr>
      <dgm:t>
        <a:bodyPr/>
        <a:lstStyle/>
        <a:p>
          <a:pPr rtl="0"/>
          <a:r>
            <a:rPr lang="en-US" sz="2400" b="1" baseline="0" dirty="0" smtClean="0">
              <a:solidFill>
                <a:srgbClr val="000000"/>
              </a:solidFill>
            </a:rPr>
            <a:t>• Comprehension</a:t>
          </a:r>
          <a:endParaRPr lang="en-US" sz="2400" b="1" baseline="0" dirty="0">
            <a:solidFill>
              <a:srgbClr val="000000"/>
            </a:solidFill>
          </a:endParaRPr>
        </a:p>
      </dgm:t>
    </dgm:pt>
    <dgm:pt modelId="{519E59CB-2155-2542-AA27-D8D1DBC2A021}" type="parTrans" cxnId="{E28F3EC9-9915-8D4C-B378-9736C7171757}">
      <dgm:prSet/>
      <dgm:spPr/>
      <dgm:t>
        <a:bodyPr/>
        <a:lstStyle/>
        <a:p>
          <a:endParaRPr lang="en-US" sz="2800"/>
        </a:p>
      </dgm:t>
    </dgm:pt>
    <dgm:pt modelId="{7CC666CE-4E08-2E4F-99B4-A32A4A6F8B89}" type="sibTrans" cxnId="{E28F3EC9-9915-8D4C-B378-9736C7171757}">
      <dgm:prSet/>
      <dgm:spPr/>
      <dgm:t>
        <a:bodyPr/>
        <a:lstStyle/>
        <a:p>
          <a:endParaRPr lang="en-US" sz="2800"/>
        </a:p>
      </dgm:t>
    </dgm:pt>
    <dgm:pt modelId="{C61ADD7E-8A1C-964E-8F75-9DE63E32BED8}" type="pres">
      <dgm:prSet presAssocID="{32C1A512-D190-214C-9728-02A3AB9CC02E}" presName="linear" presStyleCnt="0">
        <dgm:presLayoutVars>
          <dgm:animLvl val="lvl"/>
          <dgm:resizeHandles val="exact"/>
        </dgm:presLayoutVars>
      </dgm:prSet>
      <dgm:spPr/>
      <dgm:t>
        <a:bodyPr/>
        <a:lstStyle/>
        <a:p>
          <a:endParaRPr lang="en-US"/>
        </a:p>
      </dgm:t>
    </dgm:pt>
    <dgm:pt modelId="{155D9507-6D97-8F47-B53C-3551F5513EDD}" type="pres">
      <dgm:prSet presAssocID="{AA2468B7-8BA0-7B40-8452-45EAE22EA7B3}" presName="parentText" presStyleLbl="node1" presStyleIdx="0" presStyleCnt="5" custLinFactNeighborY="5990">
        <dgm:presLayoutVars>
          <dgm:chMax val="0"/>
          <dgm:bulletEnabled val="1"/>
        </dgm:presLayoutVars>
      </dgm:prSet>
      <dgm:spPr/>
      <dgm:t>
        <a:bodyPr/>
        <a:lstStyle/>
        <a:p>
          <a:endParaRPr lang="en-US"/>
        </a:p>
      </dgm:t>
    </dgm:pt>
    <dgm:pt modelId="{C8FB72DA-4692-7D4E-A93B-2567BAB25826}" type="pres">
      <dgm:prSet presAssocID="{E6A0EBFF-F8CC-6F41-BBF5-BB6BAA586BF4}" presName="spacer" presStyleCnt="0"/>
      <dgm:spPr/>
    </dgm:pt>
    <dgm:pt modelId="{58A9A056-7724-234A-9010-CFDCE0B4A858}" type="pres">
      <dgm:prSet presAssocID="{DB0B59E9-48F4-0D4A-BFA5-EBEC71E4EC51}" presName="parentText" presStyleLbl="node1" presStyleIdx="1" presStyleCnt="5">
        <dgm:presLayoutVars>
          <dgm:chMax val="0"/>
          <dgm:bulletEnabled val="1"/>
        </dgm:presLayoutVars>
      </dgm:prSet>
      <dgm:spPr/>
      <dgm:t>
        <a:bodyPr/>
        <a:lstStyle/>
        <a:p>
          <a:endParaRPr lang="en-US"/>
        </a:p>
      </dgm:t>
    </dgm:pt>
    <dgm:pt modelId="{43AB4229-2340-734B-B1D7-17CB49EC7CD8}" type="pres">
      <dgm:prSet presAssocID="{6C005EFD-D6B0-2448-ACF0-E1BE8819D5D2}" presName="spacer" presStyleCnt="0"/>
      <dgm:spPr/>
    </dgm:pt>
    <dgm:pt modelId="{2E57A3B4-F48A-E941-AF0D-94BAD2257AA4}" type="pres">
      <dgm:prSet presAssocID="{FAEBAC42-CEAE-F444-9FE7-A245ADEA107A}" presName="parentText" presStyleLbl="node1" presStyleIdx="2" presStyleCnt="5">
        <dgm:presLayoutVars>
          <dgm:chMax val="0"/>
          <dgm:bulletEnabled val="1"/>
        </dgm:presLayoutVars>
      </dgm:prSet>
      <dgm:spPr/>
      <dgm:t>
        <a:bodyPr/>
        <a:lstStyle/>
        <a:p>
          <a:endParaRPr lang="en-US"/>
        </a:p>
      </dgm:t>
    </dgm:pt>
    <dgm:pt modelId="{81653DEA-3778-7340-9C60-56492B8ABCE8}" type="pres">
      <dgm:prSet presAssocID="{D98DE769-3DDB-5040-9954-892E59907F48}" presName="spacer" presStyleCnt="0"/>
      <dgm:spPr/>
    </dgm:pt>
    <dgm:pt modelId="{DC54BD36-BCA3-554A-9B23-F6C48A0CF9EC}" type="pres">
      <dgm:prSet presAssocID="{2059D368-C394-844C-831E-D1A094C7D6F1}" presName="parentText" presStyleLbl="node1" presStyleIdx="3" presStyleCnt="5">
        <dgm:presLayoutVars>
          <dgm:chMax val="0"/>
          <dgm:bulletEnabled val="1"/>
        </dgm:presLayoutVars>
      </dgm:prSet>
      <dgm:spPr/>
      <dgm:t>
        <a:bodyPr/>
        <a:lstStyle/>
        <a:p>
          <a:endParaRPr lang="en-US"/>
        </a:p>
      </dgm:t>
    </dgm:pt>
    <dgm:pt modelId="{C945ACC6-5F83-DE41-AA67-6893A9FBA76D}" type="pres">
      <dgm:prSet presAssocID="{07A60F23-1D7B-FE47-A90A-730954C7C000}" presName="spacer" presStyleCnt="0"/>
      <dgm:spPr/>
    </dgm:pt>
    <dgm:pt modelId="{63E56BC8-C963-FE43-A87B-083FAF93D69A}" type="pres">
      <dgm:prSet presAssocID="{A4D66BEF-E4B5-5440-A299-A0DDAFABACCF}" presName="parentText" presStyleLbl="node1" presStyleIdx="4" presStyleCnt="5">
        <dgm:presLayoutVars>
          <dgm:chMax val="0"/>
          <dgm:bulletEnabled val="1"/>
        </dgm:presLayoutVars>
      </dgm:prSet>
      <dgm:spPr/>
      <dgm:t>
        <a:bodyPr/>
        <a:lstStyle/>
        <a:p>
          <a:endParaRPr lang="en-US"/>
        </a:p>
      </dgm:t>
    </dgm:pt>
  </dgm:ptLst>
  <dgm:cxnLst>
    <dgm:cxn modelId="{E28F3EC9-9915-8D4C-B378-9736C7171757}" srcId="{32C1A512-D190-214C-9728-02A3AB9CC02E}" destId="{A4D66BEF-E4B5-5440-A299-A0DDAFABACCF}" srcOrd="4" destOrd="0" parTransId="{519E59CB-2155-2542-AA27-D8D1DBC2A021}" sibTransId="{7CC666CE-4E08-2E4F-99B4-A32A4A6F8B89}"/>
    <dgm:cxn modelId="{BEE5259C-301C-4348-B89F-64BD31C56AEB}" type="presOf" srcId="{AA2468B7-8BA0-7B40-8452-45EAE22EA7B3}" destId="{155D9507-6D97-8F47-B53C-3551F5513EDD}" srcOrd="0" destOrd="0" presId="urn:microsoft.com/office/officeart/2005/8/layout/vList2"/>
    <dgm:cxn modelId="{6DA1DA70-098F-A34B-B489-33FC6507CFFA}" type="presOf" srcId="{FAEBAC42-CEAE-F444-9FE7-A245ADEA107A}" destId="{2E57A3B4-F48A-E941-AF0D-94BAD2257AA4}" srcOrd="0" destOrd="0" presId="urn:microsoft.com/office/officeart/2005/8/layout/vList2"/>
    <dgm:cxn modelId="{D93F8A2B-5506-8D43-A6E9-AF0B83CD1C73}" type="presOf" srcId="{A4D66BEF-E4B5-5440-A299-A0DDAFABACCF}" destId="{63E56BC8-C963-FE43-A87B-083FAF93D69A}" srcOrd="0" destOrd="0" presId="urn:microsoft.com/office/officeart/2005/8/layout/vList2"/>
    <dgm:cxn modelId="{57D03920-AADF-0648-93C3-40EDA8626FD7}" type="presOf" srcId="{32C1A512-D190-214C-9728-02A3AB9CC02E}" destId="{C61ADD7E-8A1C-964E-8F75-9DE63E32BED8}" srcOrd="0" destOrd="0" presId="urn:microsoft.com/office/officeart/2005/8/layout/vList2"/>
    <dgm:cxn modelId="{B881092B-6C55-0344-8AFB-79CA3CA7B57A}" srcId="{32C1A512-D190-214C-9728-02A3AB9CC02E}" destId="{2059D368-C394-844C-831E-D1A094C7D6F1}" srcOrd="3" destOrd="0" parTransId="{D957D698-4DF7-E840-8251-469ABF3FF469}" sibTransId="{07A60F23-1D7B-FE47-A90A-730954C7C000}"/>
    <dgm:cxn modelId="{C86BF3D5-2A90-E944-B63F-ABBB076D0C00}" srcId="{32C1A512-D190-214C-9728-02A3AB9CC02E}" destId="{DB0B59E9-48F4-0D4A-BFA5-EBEC71E4EC51}" srcOrd="1" destOrd="0" parTransId="{4CA30E03-3085-7D4E-A4F4-87E07952FE65}" sibTransId="{6C005EFD-D6B0-2448-ACF0-E1BE8819D5D2}"/>
    <dgm:cxn modelId="{1C8D4E66-7540-EF49-862C-882D235AC891}" srcId="{32C1A512-D190-214C-9728-02A3AB9CC02E}" destId="{AA2468B7-8BA0-7B40-8452-45EAE22EA7B3}" srcOrd="0" destOrd="0" parTransId="{EB69A6BB-7FBA-BB42-847F-1D62F8B006C8}" sibTransId="{E6A0EBFF-F8CC-6F41-BBF5-BB6BAA586BF4}"/>
    <dgm:cxn modelId="{BB4AAB8A-6E13-7F42-AB98-F6BC08D3E58F}" srcId="{32C1A512-D190-214C-9728-02A3AB9CC02E}" destId="{FAEBAC42-CEAE-F444-9FE7-A245ADEA107A}" srcOrd="2" destOrd="0" parTransId="{6F25075C-7E2B-A648-9A06-4AEF90F3C122}" sibTransId="{D98DE769-3DDB-5040-9954-892E59907F48}"/>
    <dgm:cxn modelId="{AB112583-DD0C-D449-A3F3-11189552F1A7}" type="presOf" srcId="{2059D368-C394-844C-831E-D1A094C7D6F1}" destId="{DC54BD36-BCA3-554A-9B23-F6C48A0CF9EC}" srcOrd="0" destOrd="0" presId="urn:microsoft.com/office/officeart/2005/8/layout/vList2"/>
    <dgm:cxn modelId="{7D4AC005-00A9-A646-A00D-50B9287289C3}" type="presOf" srcId="{DB0B59E9-48F4-0D4A-BFA5-EBEC71E4EC51}" destId="{58A9A056-7724-234A-9010-CFDCE0B4A858}" srcOrd="0" destOrd="0" presId="urn:microsoft.com/office/officeart/2005/8/layout/vList2"/>
    <dgm:cxn modelId="{5157D725-6B75-7545-BA7E-A97A1E067959}" type="presParOf" srcId="{C61ADD7E-8A1C-964E-8F75-9DE63E32BED8}" destId="{155D9507-6D97-8F47-B53C-3551F5513EDD}" srcOrd="0" destOrd="0" presId="urn:microsoft.com/office/officeart/2005/8/layout/vList2"/>
    <dgm:cxn modelId="{BB0B7BE5-EDDF-0249-84BF-66E1CAED87D0}" type="presParOf" srcId="{C61ADD7E-8A1C-964E-8F75-9DE63E32BED8}" destId="{C8FB72DA-4692-7D4E-A93B-2567BAB25826}" srcOrd="1" destOrd="0" presId="urn:microsoft.com/office/officeart/2005/8/layout/vList2"/>
    <dgm:cxn modelId="{2F2161C9-0D08-254D-B0F5-93D8330F7E29}" type="presParOf" srcId="{C61ADD7E-8A1C-964E-8F75-9DE63E32BED8}" destId="{58A9A056-7724-234A-9010-CFDCE0B4A858}" srcOrd="2" destOrd="0" presId="urn:microsoft.com/office/officeart/2005/8/layout/vList2"/>
    <dgm:cxn modelId="{87950FFE-6BE0-604C-BD1B-C7D833A383E3}" type="presParOf" srcId="{C61ADD7E-8A1C-964E-8F75-9DE63E32BED8}" destId="{43AB4229-2340-734B-B1D7-17CB49EC7CD8}" srcOrd="3" destOrd="0" presId="urn:microsoft.com/office/officeart/2005/8/layout/vList2"/>
    <dgm:cxn modelId="{44F9D7D4-F77A-1944-914A-0B41EC0DD278}" type="presParOf" srcId="{C61ADD7E-8A1C-964E-8F75-9DE63E32BED8}" destId="{2E57A3B4-F48A-E941-AF0D-94BAD2257AA4}" srcOrd="4" destOrd="0" presId="urn:microsoft.com/office/officeart/2005/8/layout/vList2"/>
    <dgm:cxn modelId="{34A4661C-0FB8-004C-B6A1-778C75A156CD}" type="presParOf" srcId="{C61ADD7E-8A1C-964E-8F75-9DE63E32BED8}" destId="{81653DEA-3778-7340-9C60-56492B8ABCE8}" srcOrd="5" destOrd="0" presId="urn:microsoft.com/office/officeart/2005/8/layout/vList2"/>
    <dgm:cxn modelId="{A16E62F1-670E-974B-8893-90C420027068}" type="presParOf" srcId="{C61ADD7E-8A1C-964E-8F75-9DE63E32BED8}" destId="{DC54BD36-BCA3-554A-9B23-F6C48A0CF9EC}" srcOrd="6" destOrd="0" presId="urn:microsoft.com/office/officeart/2005/8/layout/vList2"/>
    <dgm:cxn modelId="{858F0CA2-07A8-5342-B7E0-7CA7CBC59E5E}" type="presParOf" srcId="{C61ADD7E-8A1C-964E-8F75-9DE63E32BED8}" destId="{C945ACC6-5F83-DE41-AA67-6893A9FBA76D}" srcOrd="7" destOrd="0" presId="urn:microsoft.com/office/officeart/2005/8/layout/vList2"/>
    <dgm:cxn modelId="{E427A1C9-EC30-F441-80F5-4214AFD2A0B0}" type="presParOf" srcId="{C61ADD7E-8A1C-964E-8F75-9DE63E32BED8}" destId="{63E56BC8-C963-FE43-A87B-083FAF93D69A}" srcOrd="8" destOrd="0" presId="urn:microsoft.com/office/officeart/2005/8/layout/v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5123AE5-9FE5-3B40-BEEF-8E0D4E6E8077}" type="doc">
      <dgm:prSet loTypeId="urn:microsoft.com/office/officeart/2005/8/layout/vList2" loCatId="list" qsTypeId="urn:microsoft.com/office/officeart/2005/8/quickstyle/simple4" qsCatId="simple" csTypeId="urn:microsoft.com/office/officeart/2005/8/colors/accent1_2" csCatId="accent1" phldr="1"/>
      <dgm:spPr/>
      <dgm:t>
        <a:bodyPr/>
        <a:lstStyle/>
        <a:p>
          <a:endParaRPr lang="en-US"/>
        </a:p>
      </dgm:t>
    </dgm:pt>
    <dgm:pt modelId="{6F970CFC-F241-C84B-BD23-40EA07403A73}">
      <dgm:prSet phldrT="[Text]" custT="1"/>
      <dgm:spPr>
        <a:solidFill>
          <a:srgbClr val="FFFFFF"/>
        </a:solidFill>
        <a:ln w="38100" cap="flat" cmpd="sng" algn="ctr">
          <a:solidFill>
            <a:srgbClr val="FF0000"/>
          </a:solidFill>
          <a:prstDash val="solid"/>
          <a:round/>
          <a:headEnd type="none" w="med" len="med"/>
          <a:tailEnd type="none" w="med" len="med"/>
        </a:ln>
      </dgm:spPr>
      <dgm:t>
        <a:bodyPr/>
        <a:lstStyle/>
        <a:p>
          <a:r>
            <a:rPr lang="en-US" sz="3800" b="1" dirty="0" smtClean="0">
              <a:solidFill>
                <a:schemeClr val="bg1"/>
              </a:solidFill>
            </a:rPr>
            <a:t>How do proficient </a:t>
          </a:r>
          <a:br>
            <a:rPr lang="en-US" sz="3800" b="1" dirty="0" smtClean="0">
              <a:solidFill>
                <a:schemeClr val="bg1"/>
              </a:solidFill>
            </a:rPr>
          </a:br>
          <a:r>
            <a:rPr lang="en-US" sz="3800" b="1" dirty="0" smtClean="0">
              <a:solidFill>
                <a:schemeClr val="bg1"/>
              </a:solidFill>
            </a:rPr>
            <a:t>readers comprehend </a:t>
          </a:r>
          <a:br>
            <a:rPr lang="en-US" sz="3800" b="1" dirty="0" smtClean="0">
              <a:solidFill>
                <a:schemeClr val="bg1"/>
              </a:solidFill>
            </a:rPr>
          </a:br>
          <a:r>
            <a:rPr lang="en-US" sz="3800" b="1" dirty="0" smtClean="0">
              <a:solidFill>
                <a:schemeClr val="bg1"/>
              </a:solidFill>
            </a:rPr>
            <a:t>texts?</a:t>
          </a:r>
          <a:endParaRPr lang="en-US" sz="3800" dirty="0"/>
        </a:p>
      </dgm:t>
    </dgm:pt>
    <dgm:pt modelId="{DEE112B3-E0E1-124E-AA4D-4D80FEF26BC8}" type="parTrans" cxnId="{B837B4C8-9ED6-6A41-8A70-C2C953776B56}">
      <dgm:prSet/>
      <dgm:spPr/>
      <dgm:t>
        <a:bodyPr/>
        <a:lstStyle/>
        <a:p>
          <a:endParaRPr lang="en-US"/>
        </a:p>
      </dgm:t>
    </dgm:pt>
    <dgm:pt modelId="{6E9D726B-75C8-D444-99D2-95F5E721C672}" type="sibTrans" cxnId="{B837B4C8-9ED6-6A41-8A70-C2C953776B56}">
      <dgm:prSet/>
      <dgm:spPr/>
      <dgm:t>
        <a:bodyPr/>
        <a:lstStyle/>
        <a:p>
          <a:endParaRPr lang="en-US"/>
        </a:p>
      </dgm:t>
    </dgm:pt>
    <dgm:pt modelId="{7E5FDDBD-FABD-3045-BF72-F7C122EBC7B3}" type="pres">
      <dgm:prSet presAssocID="{C5123AE5-9FE5-3B40-BEEF-8E0D4E6E8077}" presName="linear" presStyleCnt="0">
        <dgm:presLayoutVars>
          <dgm:animLvl val="lvl"/>
          <dgm:resizeHandles val="exact"/>
        </dgm:presLayoutVars>
      </dgm:prSet>
      <dgm:spPr/>
      <dgm:t>
        <a:bodyPr/>
        <a:lstStyle/>
        <a:p>
          <a:endParaRPr lang="en-US"/>
        </a:p>
      </dgm:t>
    </dgm:pt>
    <dgm:pt modelId="{82480D4C-97A5-5344-8B87-7659EBF7802D}" type="pres">
      <dgm:prSet presAssocID="{6F970CFC-F241-C84B-BD23-40EA07403A73}" presName="parentText" presStyleLbl="node1" presStyleIdx="0" presStyleCnt="1" custScaleY="125413" custLinFactNeighborY="-4258">
        <dgm:presLayoutVars>
          <dgm:chMax val="0"/>
          <dgm:bulletEnabled val="1"/>
        </dgm:presLayoutVars>
      </dgm:prSet>
      <dgm:spPr/>
      <dgm:t>
        <a:bodyPr/>
        <a:lstStyle/>
        <a:p>
          <a:endParaRPr lang="en-US"/>
        </a:p>
      </dgm:t>
    </dgm:pt>
  </dgm:ptLst>
  <dgm:cxnLst>
    <dgm:cxn modelId="{8452ACAE-01BF-D04F-851E-1270104CD990}" type="presOf" srcId="{6F970CFC-F241-C84B-BD23-40EA07403A73}" destId="{82480D4C-97A5-5344-8B87-7659EBF7802D}" srcOrd="0" destOrd="0" presId="urn:microsoft.com/office/officeart/2005/8/layout/vList2"/>
    <dgm:cxn modelId="{B837B4C8-9ED6-6A41-8A70-C2C953776B56}" srcId="{C5123AE5-9FE5-3B40-BEEF-8E0D4E6E8077}" destId="{6F970CFC-F241-C84B-BD23-40EA07403A73}" srcOrd="0" destOrd="0" parTransId="{DEE112B3-E0E1-124E-AA4D-4D80FEF26BC8}" sibTransId="{6E9D726B-75C8-D444-99D2-95F5E721C672}"/>
    <dgm:cxn modelId="{D80D89B4-5E74-FE4C-8329-91F965C7913D}" type="presOf" srcId="{C5123AE5-9FE5-3B40-BEEF-8E0D4E6E8077}" destId="{7E5FDDBD-FABD-3045-BF72-F7C122EBC7B3}" srcOrd="0" destOrd="0" presId="urn:microsoft.com/office/officeart/2005/8/layout/vList2"/>
    <dgm:cxn modelId="{1588A329-A009-EB4D-9620-4468220A732B}" type="presParOf" srcId="{7E5FDDBD-FABD-3045-BF72-F7C122EBC7B3}" destId="{82480D4C-97A5-5344-8B87-7659EBF7802D}" srcOrd="0" destOrd="0" presId="urn:microsoft.com/office/officeart/2005/8/layout/v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815639E-06F5-D846-BADC-2FFEC1C02D86}" type="doc">
      <dgm:prSet loTypeId="urn:microsoft.com/office/officeart/2005/8/layout/vList2" loCatId="list" qsTypeId="urn:microsoft.com/office/officeart/2005/8/quickstyle/simple4" qsCatId="simple" csTypeId="urn:microsoft.com/office/officeart/2005/8/colors/accent1_2" csCatId="accent1" phldr="1"/>
      <dgm:spPr/>
      <dgm:t>
        <a:bodyPr/>
        <a:lstStyle/>
        <a:p>
          <a:endParaRPr lang="en-US"/>
        </a:p>
      </dgm:t>
    </dgm:pt>
    <dgm:pt modelId="{B6EF21F9-AB11-E341-8DFA-2E97D334317D}">
      <dgm:prSet custT="1"/>
      <dgm:spPr>
        <a:solidFill>
          <a:srgbClr val="FFFFFF"/>
        </a:solidFill>
        <a:ln w="38100" cap="flat" cmpd="sng" algn="ctr">
          <a:solidFill>
            <a:srgbClr val="FF0000"/>
          </a:solidFill>
          <a:prstDash val="solid"/>
          <a:round/>
          <a:headEnd type="none" w="med" len="med"/>
          <a:tailEnd type="none" w="med" len="med"/>
        </a:ln>
      </dgm:spPr>
      <dgm:t>
        <a:bodyPr/>
        <a:lstStyle/>
        <a:p>
          <a:pPr marL="182880" indent="-457200" rtl="0"/>
          <a:r>
            <a:rPr lang="en-US" sz="2400" b="1" baseline="0" dirty="0" smtClean="0">
              <a:solidFill>
                <a:srgbClr val="000000"/>
              </a:solidFill>
            </a:rPr>
            <a:t>• Monitor and repair their reading</a:t>
          </a:r>
          <a:endParaRPr lang="en-US" sz="2400" dirty="0">
            <a:solidFill>
              <a:srgbClr val="000000"/>
            </a:solidFill>
          </a:endParaRPr>
        </a:p>
      </dgm:t>
    </dgm:pt>
    <dgm:pt modelId="{DE8B5BE8-5E86-B14E-B940-42EE0128AA18}" type="parTrans" cxnId="{2B7C1399-F9DF-724F-8245-1193774AD49F}">
      <dgm:prSet/>
      <dgm:spPr/>
      <dgm:t>
        <a:bodyPr/>
        <a:lstStyle/>
        <a:p>
          <a:endParaRPr lang="en-US"/>
        </a:p>
      </dgm:t>
    </dgm:pt>
    <dgm:pt modelId="{6F168B8C-8F47-CF48-A104-F4A576C60E6F}" type="sibTrans" cxnId="{2B7C1399-F9DF-724F-8245-1193774AD49F}">
      <dgm:prSet/>
      <dgm:spPr/>
      <dgm:t>
        <a:bodyPr/>
        <a:lstStyle/>
        <a:p>
          <a:endParaRPr lang="en-US"/>
        </a:p>
      </dgm:t>
    </dgm:pt>
    <dgm:pt modelId="{B3A1D48B-508D-0841-814D-5FB8CCE45AD6}">
      <dgm:prSet custT="1"/>
      <dgm:spPr>
        <a:solidFill>
          <a:srgbClr val="FFFFFF"/>
        </a:solidFill>
        <a:ln w="38100" cap="flat" cmpd="sng" algn="ctr">
          <a:solidFill>
            <a:srgbClr val="FF0000"/>
          </a:solidFill>
          <a:prstDash val="solid"/>
          <a:round/>
          <a:headEnd type="none" w="med" len="med"/>
          <a:tailEnd type="none" w="med" len="med"/>
        </a:ln>
      </dgm:spPr>
      <dgm:t>
        <a:bodyPr/>
        <a:lstStyle/>
        <a:p>
          <a:pPr marL="182880" indent="-457200" rtl="0"/>
          <a:r>
            <a:rPr lang="en-US" sz="2400" b="1" baseline="0" dirty="0" smtClean="0">
              <a:solidFill>
                <a:srgbClr val="000000"/>
              </a:solidFill>
            </a:rPr>
            <a:t>• Select and apply appropriate strategies</a:t>
          </a:r>
          <a:endParaRPr lang="en-US" sz="2400" dirty="0">
            <a:solidFill>
              <a:srgbClr val="000000"/>
            </a:solidFill>
          </a:endParaRPr>
        </a:p>
      </dgm:t>
    </dgm:pt>
    <dgm:pt modelId="{58B59893-B1D9-3143-9C60-45DADAB92B52}" type="parTrans" cxnId="{02E3CFDA-79F3-0742-AE20-65C305B51E2E}">
      <dgm:prSet/>
      <dgm:spPr/>
      <dgm:t>
        <a:bodyPr/>
        <a:lstStyle/>
        <a:p>
          <a:endParaRPr lang="en-US"/>
        </a:p>
      </dgm:t>
    </dgm:pt>
    <dgm:pt modelId="{462884CB-60CF-5C49-90CA-1A1B6A70E1FC}" type="sibTrans" cxnId="{02E3CFDA-79F3-0742-AE20-65C305B51E2E}">
      <dgm:prSet/>
      <dgm:spPr/>
      <dgm:t>
        <a:bodyPr/>
        <a:lstStyle/>
        <a:p>
          <a:endParaRPr lang="en-US"/>
        </a:p>
      </dgm:t>
    </dgm:pt>
    <dgm:pt modelId="{2614D998-AF9C-304E-9E9F-AC0067C2D186}">
      <dgm:prSet custT="1"/>
      <dgm:spPr>
        <a:solidFill>
          <a:srgbClr val="FFFFFF"/>
        </a:solidFill>
        <a:ln w="38100" cap="flat" cmpd="sng" algn="ctr">
          <a:solidFill>
            <a:srgbClr val="FF0000"/>
          </a:solidFill>
          <a:prstDash val="solid"/>
          <a:round/>
          <a:headEnd type="none" w="med" len="med"/>
          <a:tailEnd type="none" w="med" len="med"/>
        </a:ln>
      </dgm:spPr>
      <dgm:t>
        <a:bodyPr/>
        <a:lstStyle/>
        <a:p>
          <a:pPr marL="182880" indent="-457200" rtl="0"/>
          <a:r>
            <a:rPr lang="en-US" sz="2400" b="1" baseline="0" dirty="0" smtClean="0">
              <a:solidFill>
                <a:srgbClr val="000000"/>
              </a:solidFill>
            </a:rPr>
            <a:t>• Ask questions</a:t>
          </a:r>
          <a:endParaRPr lang="en-US" sz="2400" dirty="0">
            <a:solidFill>
              <a:srgbClr val="000000"/>
            </a:solidFill>
          </a:endParaRPr>
        </a:p>
      </dgm:t>
    </dgm:pt>
    <dgm:pt modelId="{58464C4C-C134-914D-8C86-9588C3C565D0}" type="parTrans" cxnId="{F7A893FC-6E47-CA44-9171-D218EB021132}">
      <dgm:prSet/>
      <dgm:spPr/>
      <dgm:t>
        <a:bodyPr/>
        <a:lstStyle/>
        <a:p>
          <a:endParaRPr lang="en-US"/>
        </a:p>
      </dgm:t>
    </dgm:pt>
    <dgm:pt modelId="{B777D39E-8575-6A4F-8EED-F2DD7829CE84}" type="sibTrans" cxnId="{F7A893FC-6E47-CA44-9171-D218EB021132}">
      <dgm:prSet/>
      <dgm:spPr/>
      <dgm:t>
        <a:bodyPr/>
        <a:lstStyle/>
        <a:p>
          <a:endParaRPr lang="en-US"/>
        </a:p>
      </dgm:t>
    </dgm:pt>
    <dgm:pt modelId="{BD1D5DFF-C49B-D147-8CF1-FCEE2F0A0D42}">
      <dgm:prSet custT="1"/>
      <dgm:spPr>
        <a:solidFill>
          <a:srgbClr val="FFFFFF"/>
        </a:solidFill>
        <a:ln w="38100" cap="flat" cmpd="sng" algn="ctr">
          <a:solidFill>
            <a:srgbClr val="FF0000"/>
          </a:solidFill>
          <a:prstDash val="solid"/>
          <a:round/>
          <a:headEnd type="none" w="med" len="med"/>
          <a:tailEnd type="none" w="med" len="med"/>
        </a:ln>
      </dgm:spPr>
      <dgm:t>
        <a:bodyPr/>
        <a:lstStyle/>
        <a:p>
          <a:pPr marL="182880" indent="-457200" rtl="0"/>
          <a:r>
            <a:rPr lang="en-US" sz="2400" b="1" baseline="0" dirty="0" smtClean="0">
              <a:solidFill>
                <a:srgbClr val="000000"/>
              </a:solidFill>
            </a:rPr>
            <a:t>• Recognize and identify text </a:t>
          </a:r>
          <a:br>
            <a:rPr lang="en-US" sz="2400" b="1" baseline="0" dirty="0" smtClean="0">
              <a:solidFill>
                <a:srgbClr val="000000"/>
              </a:solidFill>
            </a:rPr>
          </a:br>
          <a:r>
            <a:rPr lang="en-US" sz="2400" b="1" baseline="0" dirty="0" smtClean="0">
              <a:solidFill>
                <a:srgbClr val="000000"/>
              </a:solidFill>
            </a:rPr>
            <a:t>structures and text features</a:t>
          </a:r>
          <a:endParaRPr lang="en-US" sz="2400" dirty="0">
            <a:solidFill>
              <a:srgbClr val="000000"/>
            </a:solidFill>
          </a:endParaRPr>
        </a:p>
      </dgm:t>
    </dgm:pt>
    <dgm:pt modelId="{F3AD98D7-4F97-4048-801E-BDDDF723FE19}" type="parTrans" cxnId="{78293E5A-F81F-A64B-B04A-68F496161A92}">
      <dgm:prSet/>
      <dgm:spPr/>
      <dgm:t>
        <a:bodyPr/>
        <a:lstStyle/>
        <a:p>
          <a:endParaRPr lang="en-US"/>
        </a:p>
      </dgm:t>
    </dgm:pt>
    <dgm:pt modelId="{D114A887-7250-D64B-8F6E-82BBF30F7385}" type="sibTrans" cxnId="{78293E5A-F81F-A64B-B04A-68F496161A92}">
      <dgm:prSet/>
      <dgm:spPr/>
      <dgm:t>
        <a:bodyPr/>
        <a:lstStyle/>
        <a:p>
          <a:endParaRPr lang="en-US"/>
        </a:p>
      </dgm:t>
    </dgm:pt>
    <dgm:pt modelId="{E4BC2DC3-D51E-0F4C-AA9D-5A8041F8A7BA}">
      <dgm:prSet custT="1"/>
      <dgm:spPr>
        <a:solidFill>
          <a:srgbClr val="FFFFFF"/>
        </a:solidFill>
        <a:ln w="38100" cap="flat" cmpd="sng" algn="ctr">
          <a:solidFill>
            <a:srgbClr val="FF0000"/>
          </a:solidFill>
          <a:prstDash val="solid"/>
          <a:round/>
          <a:headEnd type="none" w="med" len="med"/>
          <a:tailEnd type="none" w="med" len="med"/>
        </a:ln>
      </dgm:spPr>
      <dgm:t>
        <a:bodyPr/>
        <a:lstStyle/>
        <a:p>
          <a:pPr marL="182880" indent="-457200" rtl="0"/>
          <a:r>
            <a:rPr lang="en-US" sz="2400" b="1" baseline="0" dirty="0" smtClean="0">
              <a:solidFill>
                <a:srgbClr val="000000"/>
              </a:solidFill>
            </a:rPr>
            <a:t>• Connect to prior knowledge</a:t>
          </a:r>
          <a:endParaRPr lang="en-US" sz="2400" dirty="0">
            <a:solidFill>
              <a:srgbClr val="000000"/>
            </a:solidFill>
          </a:endParaRPr>
        </a:p>
      </dgm:t>
    </dgm:pt>
    <dgm:pt modelId="{D91753EB-BAD9-454B-A620-1BDFA058EDD2}" type="parTrans" cxnId="{1639A127-C800-4842-8606-D3FE35E7EC46}">
      <dgm:prSet/>
      <dgm:spPr/>
      <dgm:t>
        <a:bodyPr/>
        <a:lstStyle/>
        <a:p>
          <a:endParaRPr lang="en-US"/>
        </a:p>
      </dgm:t>
    </dgm:pt>
    <dgm:pt modelId="{40D66C92-4548-514D-B4E6-3F6B72CE3799}" type="sibTrans" cxnId="{1639A127-C800-4842-8606-D3FE35E7EC46}">
      <dgm:prSet/>
      <dgm:spPr/>
      <dgm:t>
        <a:bodyPr/>
        <a:lstStyle/>
        <a:p>
          <a:endParaRPr lang="en-US"/>
        </a:p>
      </dgm:t>
    </dgm:pt>
    <dgm:pt modelId="{8F789265-2995-A643-B7E3-BC5587D82109}">
      <dgm:prSet custT="1"/>
      <dgm:spPr>
        <a:solidFill>
          <a:srgbClr val="FFFFFF"/>
        </a:solidFill>
        <a:ln w="38100" cap="flat" cmpd="sng" algn="ctr">
          <a:solidFill>
            <a:srgbClr val="FF0000"/>
          </a:solidFill>
          <a:prstDash val="solid"/>
          <a:round/>
          <a:headEnd type="none" w="med" len="med"/>
          <a:tailEnd type="none" w="med" len="med"/>
        </a:ln>
      </dgm:spPr>
      <dgm:t>
        <a:bodyPr/>
        <a:lstStyle/>
        <a:p>
          <a:pPr marL="182880" indent="-457200" rtl="0"/>
          <a:r>
            <a:rPr lang="en-US" sz="2400" b="1" baseline="0" dirty="0" smtClean="0">
              <a:solidFill>
                <a:srgbClr val="000000"/>
              </a:solidFill>
            </a:rPr>
            <a:t>• Visualize</a:t>
          </a:r>
          <a:endParaRPr lang="en-US" sz="2400" dirty="0">
            <a:solidFill>
              <a:srgbClr val="000000"/>
            </a:solidFill>
          </a:endParaRPr>
        </a:p>
      </dgm:t>
    </dgm:pt>
    <dgm:pt modelId="{9530F8CA-C1CA-3944-8E60-180A93627CCF}" type="parTrans" cxnId="{733C0AB3-3DB5-CF48-8C33-FCA2E698C3FF}">
      <dgm:prSet/>
      <dgm:spPr/>
      <dgm:t>
        <a:bodyPr/>
        <a:lstStyle/>
        <a:p>
          <a:endParaRPr lang="en-US"/>
        </a:p>
      </dgm:t>
    </dgm:pt>
    <dgm:pt modelId="{B48EAD2B-A0D1-D644-81FF-CC9ADEE25B58}" type="sibTrans" cxnId="{733C0AB3-3DB5-CF48-8C33-FCA2E698C3FF}">
      <dgm:prSet/>
      <dgm:spPr/>
      <dgm:t>
        <a:bodyPr/>
        <a:lstStyle/>
        <a:p>
          <a:endParaRPr lang="en-US"/>
        </a:p>
      </dgm:t>
    </dgm:pt>
    <dgm:pt modelId="{7CA973D8-D4DE-6A42-A520-DFC74BA9FA85}" type="pres">
      <dgm:prSet presAssocID="{E815639E-06F5-D846-BADC-2FFEC1C02D86}" presName="linear" presStyleCnt="0">
        <dgm:presLayoutVars>
          <dgm:animLvl val="lvl"/>
          <dgm:resizeHandles val="exact"/>
        </dgm:presLayoutVars>
      </dgm:prSet>
      <dgm:spPr/>
      <dgm:t>
        <a:bodyPr/>
        <a:lstStyle/>
        <a:p>
          <a:endParaRPr lang="en-US"/>
        </a:p>
      </dgm:t>
    </dgm:pt>
    <dgm:pt modelId="{8AC12932-1325-7741-B90D-A57F5BB08585}" type="pres">
      <dgm:prSet presAssocID="{B6EF21F9-AB11-E341-8DFA-2E97D334317D}" presName="parentText" presStyleLbl="node1" presStyleIdx="0" presStyleCnt="6" custLinFactY="-48741" custLinFactNeighborX="3279" custLinFactNeighborY="-100000">
        <dgm:presLayoutVars>
          <dgm:chMax val="0"/>
          <dgm:bulletEnabled val="1"/>
        </dgm:presLayoutVars>
      </dgm:prSet>
      <dgm:spPr/>
      <dgm:t>
        <a:bodyPr/>
        <a:lstStyle/>
        <a:p>
          <a:endParaRPr lang="en-US"/>
        </a:p>
      </dgm:t>
    </dgm:pt>
    <dgm:pt modelId="{B98FE7C1-BED0-BE49-B539-73452B79395B}" type="pres">
      <dgm:prSet presAssocID="{6F168B8C-8F47-CF48-A104-F4A576C60E6F}" presName="spacer" presStyleCnt="0"/>
      <dgm:spPr/>
    </dgm:pt>
    <dgm:pt modelId="{0565B684-2307-084A-8421-62C902FDF4BB}" type="pres">
      <dgm:prSet presAssocID="{B3A1D48B-508D-0841-814D-5FB8CCE45AD6}" presName="parentText" presStyleLbl="node1" presStyleIdx="1" presStyleCnt="6">
        <dgm:presLayoutVars>
          <dgm:chMax val="0"/>
          <dgm:bulletEnabled val="1"/>
        </dgm:presLayoutVars>
      </dgm:prSet>
      <dgm:spPr/>
      <dgm:t>
        <a:bodyPr/>
        <a:lstStyle/>
        <a:p>
          <a:endParaRPr lang="en-US"/>
        </a:p>
      </dgm:t>
    </dgm:pt>
    <dgm:pt modelId="{DA68BF16-2924-DC45-B39B-C739A26943D2}" type="pres">
      <dgm:prSet presAssocID="{462884CB-60CF-5C49-90CA-1A1B6A70E1FC}" presName="spacer" presStyleCnt="0"/>
      <dgm:spPr/>
    </dgm:pt>
    <dgm:pt modelId="{16501C58-7D79-4743-9C7B-BE088458825F}" type="pres">
      <dgm:prSet presAssocID="{2614D998-AF9C-304E-9E9F-AC0067C2D186}" presName="parentText" presStyleLbl="node1" presStyleIdx="2" presStyleCnt="6">
        <dgm:presLayoutVars>
          <dgm:chMax val="0"/>
          <dgm:bulletEnabled val="1"/>
        </dgm:presLayoutVars>
      </dgm:prSet>
      <dgm:spPr/>
      <dgm:t>
        <a:bodyPr/>
        <a:lstStyle/>
        <a:p>
          <a:endParaRPr lang="en-US"/>
        </a:p>
      </dgm:t>
    </dgm:pt>
    <dgm:pt modelId="{9C140739-8C6B-B049-B773-4C4A1CFD61A1}" type="pres">
      <dgm:prSet presAssocID="{B777D39E-8575-6A4F-8EED-F2DD7829CE84}" presName="spacer" presStyleCnt="0"/>
      <dgm:spPr/>
    </dgm:pt>
    <dgm:pt modelId="{64AE9138-135F-F64E-B4B3-A1B7D61151CF}" type="pres">
      <dgm:prSet presAssocID="{BD1D5DFF-C49B-D147-8CF1-FCEE2F0A0D42}" presName="parentText" presStyleLbl="node1" presStyleIdx="3" presStyleCnt="6">
        <dgm:presLayoutVars>
          <dgm:chMax val="0"/>
          <dgm:bulletEnabled val="1"/>
        </dgm:presLayoutVars>
      </dgm:prSet>
      <dgm:spPr/>
      <dgm:t>
        <a:bodyPr/>
        <a:lstStyle/>
        <a:p>
          <a:endParaRPr lang="en-US"/>
        </a:p>
      </dgm:t>
    </dgm:pt>
    <dgm:pt modelId="{C33810D1-974C-274B-8C28-B88DBE120F34}" type="pres">
      <dgm:prSet presAssocID="{D114A887-7250-D64B-8F6E-82BBF30F7385}" presName="spacer" presStyleCnt="0"/>
      <dgm:spPr/>
    </dgm:pt>
    <dgm:pt modelId="{44CBDCAE-2449-EB41-8CE9-6501B6C47F25}" type="pres">
      <dgm:prSet presAssocID="{E4BC2DC3-D51E-0F4C-AA9D-5A8041F8A7BA}" presName="parentText" presStyleLbl="node1" presStyleIdx="4" presStyleCnt="6">
        <dgm:presLayoutVars>
          <dgm:chMax val="0"/>
          <dgm:bulletEnabled val="1"/>
        </dgm:presLayoutVars>
      </dgm:prSet>
      <dgm:spPr/>
      <dgm:t>
        <a:bodyPr/>
        <a:lstStyle/>
        <a:p>
          <a:endParaRPr lang="en-US"/>
        </a:p>
      </dgm:t>
    </dgm:pt>
    <dgm:pt modelId="{EC6EB9C8-6C59-2C4B-8179-567445860A99}" type="pres">
      <dgm:prSet presAssocID="{40D66C92-4548-514D-B4E6-3F6B72CE3799}" presName="spacer" presStyleCnt="0"/>
      <dgm:spPr/>
    </dgm:pt>
    <dgm:pt modelId="{0B512271-47EC-6A4A-B888-C2104F5FD613}" type="pres">
      <dgm:prSet presAssocID="{8F789265-2995-A643-B7E3-BC5587D82109}" presName="parentText" presStyleLbl="node1" presStyleIdx="5" presStyleCnt="6">
        <dgm:presLayoutVars>
          <dgm:chMax val="0"/>
          <dgm:bulletEnabled val="1"/>
        </dgm:presLayoutVars>
      </dgm:prSet>
      <dgm:spPr/>
      <dgm:t>
        <a:bodyPr/>
        <a:lstStyle/>
        <a:p>
          <a:endParaRPr lang="en-US"/>
        </a:p>
      </dgm:t>
    </dgm:pt>
  </dgm:ptLst>
  <dgm:cxnLst>
    <dgm:cxn modelId="{733C0AB3-3DB5-CF48-8C33-FCA2E698C3FF}" srcId="{E815639E-06F5-D846-BADC-2FFEC1C02D86}" destId="{8F789265-2995-A643-B7E3-BC5587D82109}" srcOrd="5" destOrd="0" parTransId="{9530F8CA-C1CA-3944-8E60-180A93627CCF}" sibTransId="{B48EAD2B-A0D1-D644-81FF-CC9ADEE25B58}"/>
    <dgm:cxn modelId="{39927ECE-4B69-2946-800F-229C78B1C467}" type="presOf" srcId="{E815639E-06F5-D846-BADC-2FFEC1C02D86}" destId="{7CA973D8-D4DE-6A42-A520-DFC74BA9FA85}" srcOrd="0" destOrd="0" presId="urn:microsoft.com/office/officeart/2005/8/layout/vList2"/>
    <dgm:cxn modelId="{7E2BEE29-13F7-3E4F-AC30-01C775D1E7E2}" type="presOf" srcId="{B6EF21F9-AB11-E341-8DFA-2E97D334317D}" destId="{8AC12932-1325-7741-B90D-A57F5BB08585}" srcOrd="0" destOrd="0" presId="urn:microsoft.com/office/officeart/2005/8/layout/vList2"/>
    <dgm:cxn modelId="{F7A893FC-6E47-CA44-9171-D218EB021132}" srcId="{E815639E-06F5-D846-BADC-2FFEC1C02D86}" destId="{2614D998-AF9C-304E-9E9F-AC0067C2D186}" srcOrd="2" destOrd="0" parTransId="{58464C4C-C134-914D-8C86-9588C3C565D0}" sibTransId="{B777D39E-8575-6A4F-8EED-F2DD7829CE84}"/>
    <dgm:cxn modelId="{78293E5A-F81F-A64B-B04A-68F496161A92}" srcId="{E815639E-06F5-D846-BADC-2FFEC1C02D86}" destId="{BD1D5DFF-C49B-D147-8CF1-FCEE2F0A0D42}" srcOrd="3" destOrd="0" parTransId="{F3AD98D7-4F97-4048-801E-BDDDF723FE19}" sibTransId="{D114A887-7250-D64B-8F6E-82BBF30F7385}"/>
    <dgm:cxn modelId="{D2EB58BC-6739-AA43-A1E5-4CFE276FDA0B}" type="presOf" srcId="{8F789265-2995-A643-B7E3-BC5587D82109}" destId="{0B512271-47EC-6A4A-B888-C2104F5FD613}" srcOrd="0" destOrd="0" presId="urn:microsoft.com/office/officeart/2005/8/layout/vList2"/>
    <dgm:cxn modelId="{02E3CFDA-79F3-0742-AE20-65C305B51E2E}" srcId="{E815639E-06F5-D846-BADC-2FFEC1C02D86}" destId="{B3A1D48B-508D-0841-814D-5FB8CCE45AD6}" srcOrd="1" destOrd="0" parTransId="{58B59893-B1D9-3143-9C60-45DADAB92B52}" sibTransId="{462884CB-60CF-5C49-90CA-1A1B6A70E1FC}"/>
    <dgm:cxn modelId="{0E5ADC6F-B237-B341-98B6-50256315F0AE}" type="presOf" srcId="{BD1D5DFF-C49B-D147-8CF1-FCEE2F0A0D42}" destId="{64AE9138-135F-F64E-B4B3-A1B7D61151CF}" srcOrd="0" destOrd="0" presId="urn:microsoft.com/office/officeart/2005/8/layout/vList2"/>
    <dgm:cxn modelId="{9A18B1BA-1E4D-9349-BC57-71182F4931DD}" type="presOf" srcId="{E4BC2DC3-D51E-0F4C-AA9D-5A8041F8A7BA}" destId="{44CBDCAE-2449-EB41-8CE9-6501B6C47F25}" srcOrd="0" destOrd="0" presId="urn:microsoft.com/office/officeart/2005/8/layout/vList2"/>
    <dgm:cxn modelId="{2B7C1399-F9DF-724F-8245-1193774AD49F}" srcId="{E815639E-06F5-D846-BADC-2FFEC1C02D86}" destId="{B6EF21F9-AB11-E341-8DFA-2E97D334317D}" srcOrd="0" destOrd="0" parTransId="{DE8B5BE8-5E86-B14E-B940-42EE0128AA18}" sibTransId="{6F168B8C-8F47-CF48-A104-F4A576C60E6F}"/>
    <dgm:cxn modelId="{A7FBBFEE-5007-064D-8A7C-1AB2D360F072}" type="presOf" srcId="{B3A1D48B-508D-0841-814D-5FB8CCE45AD6}" destId="{0565B684-2307-084A-8421-62C902FDF4BB}" srcOrd="0" destOrd="0" presId="urn:microsoft.com/office/officeart/2005/8/layout/vList2"/>
    <dgm:cxn modelId="{2C17F548-ACF0-E344-8CD4-87E58C5B2F5F}" type="presOf" srcId="{2614D998-AF9C-304E-9E9F-AC0067C2D186}" destId="{16501C58-7D79-4743-9C7B-BE088458825F}" srcOrd="0" destOrd="0" presId="urn:microsoft.com/office/officeart/2005/8/layout/vList2"/>
    <dgm:cxn modelId="{1639A127-C800-4842-8606-D3FE35E7EC46}" srcId="{E815639E-06F5-D846-BADC-2FFEC1C02D86}" destId="{E4BC2DC3-D51E-0F4C-AA9D-5A8041F8A7BA}" srcOrd="4" destOrd="0" parTransId="{D91753EB-BAD9-454B-A620-1BDFA058EDD2}" sibTransId="{40D66C92-4548-514D-B4E6-3F6B72CE3799}"/>
    <dgm:cxn modelId="{49D5C7C4-9F80-4242-8392-40ADA329DC99}" type="presParOf" srcId="{7CA973D8-D4DE-6A42-A520-DFC74BA9FA85}" destId="{8AC12932-1325-7741-B90D-A57F5BB08585}" srcOrd="0" destOrd="0" presId="urn:microsoft.com/office/officeart/2005/8/layout/vList2"/>
    <dgm:cxn modelId="{E15D245F-176D-B446-8A39-508863DD0DD4}" type="presParOf" srcId="{7CA973D8-D4DE-6A42-A520-DFC74BA9FA85}" destId="{B98FE7C1-BED0-BE49-B539-73452B79395B}" srcOrd="1" destOrd="0" presId="urn:microsoft.com/office/officeart/2005/8/layout/vList2"/>
    <dgm:cxn modelId="{6BEB8FCA-13C3-2E48-A709-0B7055B2CD29}" type="presParOf" srcId="{7CA973D8-D4DE-6A42-A520-DFC74BA9FA85}" destId="{0565B684-2307-084A-8421-62C902FDF4BB}" srcOrd="2" destOrd="0" presId="urn:microsoft.com/office/officeart/2005/8/layout/vList2"/>
    <dgm:cxn modelId="{2D1BA6E3-D486-9749-8B17-6686A3803783}" type="presParOf" srcId="{7CA973D8-D4DE-6A42-A520-DFC74BA9FA85}" destId="{DA68BF16-2924-DC45-B39B-C739A26943D2}" srcOrd="3" destOrd="0" presId="urn:microsoft.com/office/officeart/2005/8/layout/vList2"/>
    <dgm:cxn modelId="{B5776DDC-DB4C-ED45-8D4F-D046D96CD7B1}" type="presParOf" srcId="{7CA973D8-D4DE-6A42-A520-DFC74BA9FA85}" destId="{16501C58-7D79-4743-9C7B-BE088458825F}" srcOrd="4" destOrd="0" presId="urn:microsoft.com/office/officeart/2005/8/layout/vList2"/>
    <dgm:cxn modelId="{397C9C1C-D0ED-A040-ADF9-5CF0BFA14CEE}" type="presParOf" srcId="{7CA973D8-D4DE-6A42-A520-DFC74BA9FA85}" destId="{9C140739-8C6B-B049-B773-4C4A1CFD61A1}" srcOrd="5" destOrd="0" presId="urn:microsoft.com/office/officeart/2005/8/layout/vList2"/>
    <dgm:cxn modelId="{56756CC4-12AB-BB40-A4B5-B2C2470E6389}" type="presParOf" srcId="{7CA973D8-D4DE-6A42-A520-DFC74BA9FA85}" destId="{64AE9138-135F-F64E-B4B3-A1B7D61151CF}" srcOrd="6" destOrd="0" presId="urn:microsoft.com/office/officeart/2005/8/layout/vList2"/>
    <dgm:cxn modelId="{D3215177-BE5B-DC42-B005-AE821EC5C396}" type="presParOf" srcId="{7CA973D8-D4DE-6A42-A520-DFC74BA9FA85}" destId="{C33810D1-974C-274B-8C28-B88DBE120F34}" srcOrd="7" destOrd="0" presId="urn:microsoft.com/office/officeart/2005/8/layout/vList2"/>
    <dgm:cxn modelId="{E613F5F5-0992-3541-B774-7274FC358E2F}" type="presParOf" srcId="{7CA973D8-D4DE-6A42-A520-DFC74BA9FA85}" destId="{44CBDCAE-2449-EB41-8CE9-6501B6C47F25}" srcOrd="8" destOrd="0" presId="urn:microsoft.com/office/officeart/2005/8/layout/vList2"/>
    <dgm:cxn modelId="{F5779C73-01A4-7A45-B0C2-52A1AB6690D7}" type="presParOf" srcId="{7CA973D8-D4DE-6A42-A520-DFC74BA9FA85}" destId="{EC6EB9C8-6C59-2C4B-8179-567445860A99}" srcOrd="9" destOrd="0" presId="urn:microsoft.com/office/officeart/2005/8/layout/vList2"/>
    <dgm:cxn modelId="{62225B79-2861-FA48-A237-D55E4516827C}" type="presParOf" srcId="{7CA973D8-D4DE-6A42-A520-DFC74BA9FA85}" destId="{0B512271-47EC-6A4A-B888-C2104F5FD613}" srcOrd="10" destOrd="0" presId="urn:microsoft.com/office/officeart/2005/8/layout/v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842C17D-C540-A143-A816-430430C5C8FB}" type="doc">
      <dgm:prSet loTypeId="urn:microsoft.com/office/officeart/2005/8/layout/vList2" loCatId="list" qsTypeId="urn:microsoft.com/office/officeart/2005/8/quickstyle/simple4" qsCatId="simple" csTypeId="urn:microsoft.com/office/officeart/2005/8/colors/accent1_2" csCatId="accent1" phldr="1"/>
      <dgm:spPr/>
      <dgm:t>
        <a:bodyPr/>
        <a:lstStyle/>
        <a:p>
          <a:endParaRPr lang="en-US"/>
        </a:p>
      </dgm:t>
    </dgm:pt>
    <dgm:pt modelId="{225786A4-F743-5941-B3FF-29DAE6FF42FF}">
      <dgm:prSet custT="1"/>
      <dgm:spPr>
        <a:solidFill>
          <a:schemeClr val="tx1"/>
        </a:solidFill>
        <a:ln w="38100" cap="flat" cmpd="sng" algn="ctr">
          <a:solidFill>
            <a:srgbClr val="FF0000"/>
          </a:solidFill>
          <a:prstDash val="solid"/>
          <a:round/>
          <a:headEnd type="none" w="med" len="med"/>
          <a:tailEnd type="none" w="med" len="med"/>
        </a:ln>
      </dgm:spPr>
      <dgm:t>
        <a:bodyPr/>
        <a:lstStyle/>
        <a:p>
          <a:pPr rtl="0"/>
          <a:r>
            <a:rPr lang="en-US" sz="2300" b="1" baseline="0" dirty="0" smtClean="0">
              <a:solidFill>
                <a:schemeClr val="bg1"/>
              </a:solidFill>
            </a:rPr>
            <a:t>• Emergent</a:t>
          </a:r>
          <a:endParaRPr lang="en-US" sz="2300" dirty="0">
            <a:solidFill>
              <a:schemeClr val="bg1"/>
            </a:solidFill>
          </a:endParaRPr>
        </a:p>
      </dgm:t>
    </dgm:pt>
    <dgm:pt modelId="{5F320571-FCE0-3243-B634-380F0E630F1D}" type="parTrans" cxnId="{54D13770-13BF-B645-BC22-AF18E4779CCE}">
      <dgm:prSet/>
      <dgm:spPr/>
      <dgm:t>
        <a:bodyPr/>
        <a:lstStyle/>
        <a:p>
          <a:endParaRPr lang="en-US"/>
        </a:p>
      </dgm:t>
    </dgm:pt>
    <dgm:pt modelId="{BF3D4A22-6324-0740-8ACE-265E455A7EC1}" type="sibTrans" cxnId="{54D13770-13BF-B645-BC22-AF18E4779CCE}">
      <dgm:prSet/>
      <dgm:spPr/>
      <dgm:t>
        <a:bodyPr/>
        <a:lstStyle/>
        <a:p>
          <a:endParaRPr lang="en-US"/>
        </a:p>
      </dgm:t>
    </dgm:pt>
    <dgm:pt modelId="{771A1654-B843-9349-AA66-A143F04ACC2A}">
      <dgm:prSet custT="1"/>
      <dgm:spPr>
        <a:solidFill>
          <a:schemeClr val="tx1"/>
        </a:solidFill>
        <a:ln w="38100" cap="flat" cmpd="sng" algn="ctr">
          <a:solidFill>
            <a:srgbClr val="FF0000"/>
          </a:solidFill>
          <a:prstDash val="solid"/>
          <a:round/>
          <a:headEnd type="none" w="med" len="med"/>
          <a:tailEnd type="none" w="med" len="med"/>
        </a:ln>
      </dgm:spPr>
      <dgm:t>
        <a:bodyPr/>
        <a:lstStyle/>
        <a:p>
          <a:pPr rtl="0"/>
          <a:r>
            <a:rPr lang="en-US" sz="2300" b="1" baseline="0" dirty="0" smtClean="0">
              <a:solidFill>
                <a:schemeClr val="bg1"/>
              </a:solidFill>
            </a:rPr>
            <a:t>• Early </a:t>
          </a:r>
          <a:endParaRPr lang="en-US" sz="2300" dirty="0">
            <a:solidFill>
              <a:schemeClr val="bg1"/>
            </a:solidFill>
          </a:endParaRPr>
        </a:p>
      </dgm:t>
    </dgm:pt>
    <dgm:pt modelId="{3F64570F-FF6A-D24A-B78B-AEC075C77480}" type="parTrans" cxnId="{A8EBB187-90C1-DC43-B950-41A9EABAFBD3}">
      <dgm:prSet/>
      <dgm:spPr/>
      <dgm:t>
        <a:bodyPr/>
        <a:lstStyle/>
        <a:p>
          <a:endParaRPr lang="en-US"/>
        </a:p>
      </dgm:t>
    </dgm:pt>
    <dgm:pt modelId="{3FFADE68-6818-344B-9955-AED0CE354266}" type="sibTrans" cxnId="{A8EBB187-90C1-DC43-B950-41A9EABAFBD3}">
      <dgm:prSet/>
      <dgm:spPr/>
      <dgm:t>
        <a:bodyPr/>
        <a:lstStyle/>
        <a:p>
          <a:endParaRPr lang="en-US"/>
        </a:p>
      </dgm:t>
    </dgm:pt>
    <dgm:pt modelId="{5DC63D24-1B5F-744A-9C8E-7DED3F36A367}">
      <dgm:prSet custT="1"/>
      <dgm:spPr>
        <a:solidFill>
          <a:schemeClr val="tx1"/>
        </a:solidFill>
        <a:ln w="38100" cap="flat" cmpd="sng" algn="ctr">
          <a:solidFill>
            <a:srgbClr val="FF0000"/>
          </a:solidFill>
          <a:prstDash val="solid"/>
          <a:round/>
          <a:headEnd type="none" w="med" len="med"/>
          <a:tailEnd type="none" w="med" len="med"/>
        </a:ln>
      </dgm:spPr>
      <dgm:t>
        <a:bodyPr/>
        <a:lstStyle/>
        <a:p>
          <a:pPr rtl="0"/>
          <a:r>
            <a:rPr lang="en-US" sz="2300" b="1" baseline="0" dirty="0" smtClean="0">
              <a:solidFill>
                <a:schemeClr val="bg1"/>
              </a:solidFill>
            </a:rPr>
            <a:t>• Transitional</a:t>
          </a:r>
          <a:endParaRPr lang="en-US" sz="2300" dirty="0">
            <a:solidFill>
              <a:schemeClr val="bg1"/>
            </a:solidFill>
          </a:endParaRPr>
        </a:p>
      </dgm:t>
    </dgm:pt>
    <dgm:pt modelId="{C0DE57F2-08DA-5B43-858A-1A6102300498}" type="parTrans" cxnId="{B3998021-34EA-D44D-9986-B8C083EA647D}">
      <dgm:prSet/>
      <dgm:spPr/>
      <dgm:t>
        <a:bodyPr/>
        <a:lstStyle/>
        <a:p>
          <a:endParaRPr lang="en-US"/>
        </a:p>
      </dgm:t>
    </dgm:pt>
    <dgm:pt modelId="{36FF5A9F-0FA7-5346-B28A-5E94C73E7CCB}" type="sibTrans" cxnId="{B3998021-34EA-D44D-9986-B8C083EA647D}">
      <dgm:prSet/>
      <dgm:spPr/>
      <dgm:t>
        <a:bodyPr/>
        <a:lstStyle/>
        <a:p>
          <a:endParaRPr lang="en-US"/>
        </a:p>
      </dgm:t>
    </dgm:pt>
    <dgm:pt modelId="{EDCB5AD8-01F9-BE4C-9833-080033C63283}">
      <dgm:prSet custT="1"/>
      <dgm:spPr>
        <a:solidFill>
          <a:schemeClr val="tx1"/>
        </a:solidFill>
        <a:ln w="38100" cap="flat" cmpd="sng" algn="ctr">
          <a:solidFill>
            <a:srgbClr val="FF0000"/>
          </a:solidFill>
          <a:prstDash val="solid"/>
          <a:round/>
          <a:headEnd type="none" w="med" len="med"/>
          <a:tailEnd type="none" w="med" len="med"/>
        </a:ln>
      </dgm:spPr>
      <dgm:t>
        <a:bodyPr/>
        <a:lstStyle/>
        <a:p>
          <a:pPr rtl="0"/>
          <a:r>
            <a:rPr lang="en-US" sz="2300" b="1" baseline="0" dirty="0" smtClean="0">
              <a:solidFill>
                <a:schemeClr val="bg1"/>
              </a:solidFill>
            </a:rPr>
            <a:t>• Self-Extending</a:t>
          </a:r>
          <a:endParaRPr lang="en-US" sz="2300" dirty="0">
            <a:solidFill>
              <a:schemeClr val="bg1"/>
            </a:solidFill>
          </a:endParaRPr>
        </a:p>
      </dgm:t>
    </dgm:pt>
    <dgm:pt modelId="{BD2C8A60-F86A-204D-BB4F-33B6B9326291}" type="parTrans" cxnId="{A445A872-559B-0D46-B75B-4C642361E0BD}">
      <dgm:prSet/>
      <dgm:spPr/>
      <dgm:t>
        <a:bodyPr/>
        <a:lstStyle/>
        <a:p>
          <a:endParaRPr lang="en-US"/>
        </a:p>
      </dgm:t>
    </dgm:pt>
    <dgm:pt modelId="{54EB54E1-BEE9-9747-93D1-326CEFFD5C30}" type="sibTrans" cxnId="{A445A872-559B-0D46-B75B-4C642361E0BD}">
      <dgm:prSet/>
      <dgm:spPr/>
      <dgm:t>
        <a:bodyPr/>
        <a:lstStyle/>
        <a:p>
          <a:endParaRPr lang="en-US"/>
        </a:p>
      </dgm:t>
    </dgm:pt>
    <dgm:pt modelId="{32FB807B-B563-F647-99B0-80AEF794663A}">
      <dgm:prSet custT="1"/>
      <dgm:spPr>
        <a:solidFill>
          <a:schemeClr val="tx1"/>
        </a:solidFill>
        <a:ln w="38100" cap="flat" cmpd="sng" algn="ctr">
          <a:solidFill>
            <a:srgbClr val="FF0000"/>
          </a:solidFill>
          <a:prstDash val="solid"/>
          <a:round/>
          <a:headEnd type="none" w="med" len="med"/>
          <a:tailEnd type="none" w="med" len="med"/>
        </a:ln>
      </dgm:spPr>
      <dgm:t>
        <a:bodyPr/>
        <a:lstStyle/>
        <a:p>
          <a:pPr rtl="0"/>
          <a:r>
            <a:rPr lang="en-US" sz="2300" b="1" baseline="0" dirty="0" smtClean="0">
              <a:solidFill>
                <a:schemeClr val="bg1"/>
              </a:solidFill>
            </a:rPr>
            <a:t>• Advanced</a:t>
          </a:r>
          <a:endParaRPr lang="en-US" sz="2300" b="1" baseline="0" dirty="0">
            <a:solidFill>
              <a:schemeClr val="bg1"/>
            </a:solidFill>
          </a:endParaRPr>
        </a:p>
      </dgm:t>
    </dgm:pt>
    <dgm:pt modelId="{63431E35-8F53-3D4A-9A4A-59B5A345F551}" type="parTrans" cxnId="{AC3A6F84-D985-DA40-A68F-81031BB532D8}">
      <dgm:prSet/>
      <dgm:spPr/>
      <dgm:t>
        <a:bodyPr/>
        <a:lstStyle/>
        <a:p>
          <a:endParaRPr lang="en-US"/>
        </a:p>
      </dgm:t>
    </dgm:pt>
    <dgm:pt modelId="{7FE41B57-C7BB-1940-A5F4-5F5351491152}" type="sibTrans" cxnId="{AC3A6F84-D985-DA40-A68F-81031BB532D8}">
      <dgm:prSet/>
      <dgm:spPr/>
      <dgm:t>
        <a:bodyPr/>
        <a:lstStyle/>
        <a:p>
          <a:endParaRPr lang="en-US"/>
        </a:p>
      </dgm:t>
    </dgm:pt>
    <dgm:pt modelId="{555B53F7-3865-7145-A9FF-4483A2A5D604}" type="pres">
      <dgm:prSet presAssocID="{A842C17D-C540-A143-A816-430430C5C8FB}" presName="linear" presStyleCnt="0">
        <dgm:presLayoutVars>
          <dgm:animLvl val="lvl"/>
          <dgm:resizeHandles val="exact"/>
        </dgm:presLayoutVars>
      </dgm:prSet>
      <dgm:spPr/>
      <dgm:t>
        <a:bodyPr/>
        <a:lstStyle/>
        <a:p>
          <a:endParaRPr lang="en-US"/>
        </a:p>
      </dgm:t>
    </dgm:pt>
    <dgm:pt modelId="{B897222D-9098-9F42-A14C-329BA507A6B3}" type="pres">
      <dgm:prSet presAssocID="{225786A4-F743-5941-B3FF-29DAE6FF42FF}" presName="parentText" presStyleLbl="node1" presStyleIdx="0" presStyleCnt="5">
        <dgm:presLayoutVars>
          <dgm:chMax val="0"/>
          <dgm:bulletEnabled val="1"/>
        </dgm:presLayoutVars>
      </dgm:prSet>
      <dgm:spPr/>
      <dgm:t>
        <a:bodyPr/>
        <a:lstStyle/>
        <a:p>
          <a:endParaRPr lang="en-US"/>
        </a:p>
      </dgm:t>
    </dgm:pt>
    <dgm:pt modelId="{ADC98EB0-0CC9-1945-ADC8-5D306EB3D936}" type="pres">
      <dgm:prSet presAssocID="{BF3D4A22-6324-0740-8ACE-265E455A7EC1}" presName="spacer" presStyleCnt="0"/>
      <dgm:spPr/>
    </dgm:pt>
    <dgm:pt modelId="{67C39955-B7D8-A948-8B8D-34287440DA61}" type="pres">
      <dgm:prSet presAssocID="{771A1654-B843-9349-AA66-A143F04ACC2A}" presName="parentText" presStyleLbl="node1" presStyleIdx="1" presStyleCnt="5">
        <dgm:presLayoutVars>
          <dgm:chMax val="0"/>
          <dgm:bulletEnabled val="1"/>
        </dgm:presLayoutVars>
      </dgm:prSet>
      <dgm:spPr/>
      <dgm:t>
        <a:bodyPr/>
        <a:lstStyle/>
        <a:p>
          <a:endParaRPr lang="en-US"/>
        </a:p>
      </dgm:t>
    </dgm:pt>
    <dgm:pt modelId="{C251520B-C416-244C-AE14-0BDC637E563D}" type="pres">
      <dgm:prSet presAssocID="{3FFADE68-6818-344B-9955-AED0CE354266}" presName="spacer" presStyleCnt="0"/>
      <dgm:spPr/>
    </dgm:pt>
    <dgm:pt modelId="{DAF9D7C6-2DF8-3B40-9FEA-EC05D88DBA44}" type="pres">
      <dgm:prSet presAssocID="{5DC63D24-1B5F-744A-9C8E-7DED3F36A367}" presName="parentText" presStyleLbl="node1" presStyleIdx="2" presStyleCnt="5">
        <dgm:presLayoutVars>
          <dgm:chMax val="0"/>
          <dgm:bulletEnabled val="1"/>
        </dgm:presLayoutVars>
      </dgm:prSet>
      <dgm:spPr/>
      <dgm:t>
        <a:bodyPr/>
        <a:lstStyle/>
        <a:p>
          <a:endParaRPr lang="en-US"/>
        </a:p>
      </dgm:t>
    </dgm:pt>
    <dgm:pt modelId="{D26161C5-960D-834F-B406-5B197A70D8E7}" type="pres">
      <dgm:prSet presAssocID="{36FF5A9F-0FA7-5346-B28A-5E94C73E7CCB}" presName="spacer" presStyleCnt="0"/>
      <dgm:spPr/>
    </dgm:pt>
    <dgm:pt modelId="{D5B03589-6E7A-DD44-AD8D-1551107C3490}" type="pres">
      <dgm:prSet presAssocID="{EDCB5AD8-01F9-BE4C-9833-080033C63283}" presName="parentText" presStyleLbl="node1" presStyleIdx="3" presStyleCnt="5">
        <dgm:presLayoutVars>
          <dgm:chMax val="0"/>
          <dgm:bulletEnabled val="1"/>
        </dgm:presLayoutVars>
      </dgm:prSet>
      <dgm:spPr/>
      <dgm:t>
        <a:bodyPr/>
        <a:lstStyle/>
        <a:p>
          <a:endParaRPr lang="en-US"/>
        </a:p>
      </dgm:t>
    </dgm:pt>
    <dgm:pt modelId="{46871998-D85E-FF42-A4DA-BFF7DFE9404A}" type="pres">
      <dgm:prSet presAssocID="{54EB54E1-BEE9-9747-93D1-326CEFFD5C30}" presName="spacer" presStyleCnt="0"/>
      <dgm:spPr/>
    </dgm:pt>
    <dgm:pt modelId="{93055B8F-4D37-8A41-B772-0C697439BE07}" type="pres">
      <dgm:prSet presAssocID="{32FB807B-B563-F647-99B0-80AEF794663A}" presName="parentText" presStyleLbl="node1" presStyleIdx="4" presStyleCnt="5">
        <dgm:presLayoutVars>
          <dgm:chMax val="0"/>
          <dgm:bulletEnabled val="1"/>
        </dgm:presLayoutVars>
      </dgm:prSet>
      <dgm:spPr/>
      <dgm:t>
        <a:bodyPr/>
        <a:lstStyle/>
        <a:p>
          <a:endParaRPr lang="en-US"/>
        </a:p>
      </dgm:t>
    </dgm:pt>
  </dgm:ptLst>
  <dgm:cxnLst>
    <dgm:cxn modelId="{B3998021-34EA-D44D-9986-B8C083EA647D}" srcId="{A842C17D-C540-A143-A816-430430C5C8FB}" destId="{5DC63D24-1B5F-744A-9C8E-7DED3F36A367}" srcOrd="2" destOrd="0" parTransId="{C0DE57F2-08DA-5B43-858A-1A6102300498}" sibTransId="{36FF5A9F-0FA7-5346-B28A-5E94C73E7CCB}"/>
    <dgm:cxn modelId="{A8EBB187-90C1-DC43-B950-41A9EABAFBD3}" srcId="{A842C17D-C540-A143-A816-430430C5C8FB}" destId="{771A1654-B843-9349-AA66-A143F04ACC2A}" srcOrd="1" destOrd="0" parTransId="{3F64570F-FF6A-D24A-B78B-AEC075C77480}" sibTransId="{3FFADE68-6818-344B-9955-AED0CE354266}"/>
    <dgm:cxn modelId="{66AABFA6-5A10-4246-9CD1-1B23D11B9ABE}" type="presOf" srcId="{225786A4-F743-5941-B3FF-29DAE6FF42FF}" destId="{B897222D-9098-9F42-A14C-329BA507A6B3}" srcOrd="0" destOrd="0" presId="urn:microsoft.com/office/officeart/2005/8/layout/vList2"/>
    <dgm:cxn modelId="{A445A872-559B-0D46-B75B-4C642361E0BD}" srcId="{A842C17D-C540-A143-A816-430430C5C8FB}" destId="{EDCB5AD8-01F9-BE4C-9833-080033C63283}" srcOrd="3" destOrd="0" parTransId="{BD2C8A60-F86A-204D-BB4F-33B6B9326291}" sibTransId="{54EB54E1-BEE9-9747-93D1-326CEFFD5C30}"/>
    <dgm:cxn modelId="{54D13770-13BF-B645-BC22-AF18E4779CCE}" srcId="{A842C17D-C540-A143-A816-430430C5C8FB}" destId="{225786A4-F743-5941-B3FF-29DAE6FF42FF}" srcOrd="0" destOrd="0" parTransId="{5F320571-FCE0-3243-B634-380F0E630F1D}" sibTransId="{BF3D4A22-6324-0740-8ACE-265E455A7EC1}"/>
    <dgm:cxn modelId="{FA53DB90-8AEC-F549-947C-CB4329200DC1}" type="presOf" srcId="{EDCB5AD8-01F9-BE4C-9833-080033C63283}" destId="{D5B03589-6E7A-DD44-AD8D-1551107C3490}" srcOrd="0" destOrd="0" presId="urn:microsoft.com/office/officeart/2005/8/layout/vList2"/>
    <dgm:cxn modelId="{A24BDA86-1A56-314A-BF5F-D543971AB6B9}" type="presOf" srcId="{A842C17D-C540-A143-A816-430430C5C8FB}" destId="{555B53F7-3865-7145-A9FF-4483A2A5D604}" srcOrd="0" destOrd="0" presId="urn:microsoft.com/office/officeart/2005/8/layout/vList2"/>
    <dgm:cxn modelId="{AC3A6F84-D985-DA40-A68F-81031BB532D8}" srcId="{A842C17D-C540-A143-A816-430430C5C8FB}" destId="{32FB807B-B563-F647-99B0-80AEF794663A}" srcOrd="4" destOrd="0" parTransId="{63431E35-8F53-3D4A-9A4A-59B5A345F551}" sibTransId="{7FE41B57-C7BB-1940-A5F4-5F5351491152}"/>
    <dgm:cxn modelId="{53FC6D3C-C70D-EB40-B8AA-D418C47ACC15}" type="presOf" srcId="{32FB807B-B563-F647-99B0-80AEF794663A}" destId="{93055B8F-4D37-8A41-B772-0C697439BE07}" srcOrd="0" destOrd="0" presId="urn:microsoft.com/office/officeart/2005/8/layout/vList2"/>
    <dgm:cxn modelId="{43031845-4E63-E34E-8A3F-6636045146BB}" type="presOf" srcId="{5DC63D24-1B5F-744A-9C8E-7DED3F36A367}" destId="{DAF9D7C6-2DF8-3B40-9FEA-EC05D88DBA44}" srcOrd="0" destOrd="0" presId="urn:microsoft.com/office/officeart/2005/8/layout/vList2"/>
    <dgm:cxn modelId="{770DE2F6-9369-6647-81F0-085AF214BD5B}" type="presOf" srcId="{771A1654-B843-9349-AA66-A143F04ACC2A}" destId="{67C39955-B7D8-A948-8B8D-34287440DA61}" srcOrd="0" destOrd="0" presId="urn:microsoft.com/office/officeart/2005/8/layout/vList2"/>
    <dgm:cxn modelId="{8837C264-1262-C340-9BB3-025AD7080399}" type="presParOf" srcId="{555B53F7-3865-7145-A9FF-4483A2A5D604}" destId="{B897222D-9098-9F42-A14C-329BA507A6B3}" srcOrd="0" destOrd="0" presId="urn:microsoft.com/office/officeart/2005/8/layout/vList2"/>
    <dgm:cxn modelId="{E83971DD-F7BE-0043-91D9-566000C5DE33}" type="presParOf" srcId="{555B53F7-3865-7145-A9FF-4483A2A5D604}" destId="{ADC98EB0-0CC9-1945-ADC8-5D306EB3D936}" srcOrd="1" destOrd="0" presId="urn:microsoft.com/office/officeart/2005/8/layout/vList2"/>
    <dgm:cxn modelId="{02214D47-3CB9-3344-87ED-2DA5A6495B33}" type="presParOf" srcId="{555B53F7-3865-7145-A9FF-4483A2A5D604}" destId="{67C39955-B7D8-A948-8B8D-34287440DA61}" srcOrd="2" destOrd="0" presId="urn:microsoft.com/office/officeart/2005/8/layout/vList2"/>
    <dgm:cxn modelId="{D027E3BB-7D0F-C045-A086-D60381EB99C5}" type="presParOf" srcId="{555B53F7-3865-7145-A9FF-4483A2A5D604}" destId="{C251520B-C416-244C-AE14-0BDC637E563D}" srcOrd="3" destOrd="0" presId="urn:microsoft.com/office/officeart/2005/8/layout/vList2"/>
    <dgm:cxn modelId="{442C0463-BE77-B940-9248-4BEC22C3BA88}" type="presParOf" srcId="{555B53F7-3865-7145-A9FF-4483A2A5D604}" destId="{DAF9D7C6-2DF8-3B40-9FEA-EC05D88DBA44}" srcOrd="4" destOrd="0" presId="urn:microsoft.com/office/officeart/2005/8/layout/vList2"/>
    <dgm:cxn modelId="{C73CED91-ED8D-7840-8512-9CCB77944566}" type="presParOf" srcId="{555B53F7-3865-7145-A9FF-4483A2A5D604}" destId="{D26161C5-960D-834F-B406-5B197A70D8E7}" srcOrd="5" destOrd="0" presId="urn:microsoft.com/office/officeart/2005/8/layout/vList2"/>
    <dgm:cxn modelId="{16CF688A-B3DE-1C46-97E4-D775D12B85F3}" type="presParOf" srcId="{555B53F7-3865-7145-A9FF-4483A2A5D604}" destId="{D5B03589-6E7A-DD44-AD8D-1551107C3490}" srcOrd="6" destOrd="0" presId="urn:microsoft.com/office/officeart/2005/8/layout/vList2"/>
    <dgm:cxn modelId="{C37B7785-5957-6D4B-ADD9-B5A45C1E2907}" type="presParOf" srcId="{555B53F7-3865-7145-A9FF-4483A2A5D604}" destId="{46871998-D85E-FF42-A4DA-BFF7DFE9404A}" srcOrd="7" destOrd="0" presId="urn:microsoft.com/office/officeart/2005/8/layout/vList2"/>
    <dgm:cxn modelId="{3C065DED-8860-DD49-855E-DF25EFD83BE1}" type="presParOf" srcId="{555B53F7-3865-7145-A9FF-4483A2A5D604}" destId="{93055B8F-4D37-8A41-B772-0C697439BE07}" srcOrd="8" destOrd="0" presId="urn:microsoft.com/office/officeart/2005/8/layout/v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491CEFF-A30C-1D4D-90C9-2F239F10C648}" type="doc">
      <dgm:prSet loTypeId="urn:microsoft.com/office/officeart/2005/8/layout/vList2" loCatId="list" qsTypeId="urn:microsoft.com/office/officeart/2005/8/quickstyle/simple4" qsCatId="simple" csTypeId="urn:microsoft.com/office/officeart/2005/8/colors/accent1_2" csCatId="accent1" phldr="1"/>
      <dgm:spPr/>
      <dgm:t>
        <a:bodyPr/>
        <a:lstStyle/>
        <a:p>
          <a:endParaRPr lang="en-US"/>
        </a:p>
      </dgm:t>
    </dgm:pt>
    <dgm:pt modelId="{E9748C98-FDF2-BF4B-9A18-B8CEC709C099}">
      <dgm:prSet custT="1"/>
      <dgm:spPr>
        <a:solidFill>
          <a:srgbClr val="FFFFFF"/>
        </a:solidFill>
        <a:ln w="38100" cap="flat" cmpd="sng" algn="ctr">
          <a:solidFill>
            <a:srgbClr val="FF0000"/>
          </a:solidFill>
          <a:prstDash val="solid"/>
          <a:round/>
          <a:headEnd type="none" w="med" len="med"/>
          <a:tailEnd type="none" w="med" len="med"/>
        </a:ln>
      </dgm:spPr>
      <dgm:t>
        <a:bodyPr/>
        <a:lstStyle/>
        <a:p>
          <a:pPr algn="l" rtl="0"/>
          <a:r>
            <a:rPr lang="en-US" sz="2400" b="1" baseline="0" dirty="0" smtClean="0">
              <a:solidFill>
                <a:srgbClr val="000000"/>
              </a:solidFill>
            </a:rPr>
            <a:t>As a table group, sort the cards into two categories:</a:t>
          </a:r>
          <a:endParaRPr lang="en-US" sz="2400" dirty="0">
            <a:solidFill>
              <a:srgbClr val="000000"/>
            </a:solidFill>
          </a:endParaRPr>
        </a:p>
      </dgm:t>
    </dgm:pt>
    <dgm:pt modelId="{FD4854EC-EF2E-F04A-ADC2-6AA954F1C836}" type="parTrans" cxnId="{E93AC1F7-B065-564A-9BD7-59BF76786703}">
      <dgm:prSet/>
      <dgm:spPr/>
      <dgm:t>
        <a:bodyPr/>
        <a:lstStyle/>
        <a:p>
          <a:endParaRPr lang="en-US"/>
        </a:p>
      </dgm:t>
    </dgm:pt>
    <dgm:pt modelId="{757236A1-AA00-7F42-97C5-5AD20A1CCE9E}" type="sibTrans" cxnId="{E93AC1F7-B065-564A-9BD7-59BF76786703}">
      <dgm:prSet/>
      <dgm:spPr/>
      <dgm:t>
        <a:bodyPr/>
        <a:lstStyle/>
        <a:p>
          <a:endParaRPr lang="en-US"/>
        </a:p>
      </dgm:t>
    </dgm:pt>
    <dgm:pt modelId="{23E4FFC7-AC9E-314F-AD9B-5A8EE42BF839}">
      <dgm:prSet custT="1"/>
      <dgm:spPr>
        <a:solidFill>
          <a:srgbClr val="FFFFFF"/>
        </a:solidFill>
        <a:ln w="38100" cap="flat" cmpd="sng" algn="ctr">
          <a:solidFill>
            <a:srgbClr val="FF0000"/>
          </a:solidFill>
          <a:prstDash val="solid"/>
          <a:round/>
          <a:headEnd type="none" w="med" len="med"/>
          <a:tailEnd type="none" w="med" len="med"/>
        </a:ln>
      </dgm:spPr>
      <dgm:t>
        <a:bodyPr/>
        <a:lstStyle/>
        <a:p>
          <a:pPr algn="l" rtl="0"/>
          <a:r>
            <a:rPr lang="en-US" sz="2400" b="1" baseline="0" dirty="0" smtClean="0">
              <a:solidFill>
                <a:srgbClr val="000000"/>
              </a:solidFill>
            </a:rPr>
            <a:t>Applies to Guided Reading</a:t>
          </a:r>
          <a:endParaRPr lang="en-US" sz="2400" dirty="0">
            <a:solidFill>
              <a:srgbClr val="000000"/>
            </a:solidFill>
          </a:endParaRPr>
        </a:p>
      </dgm:t>
    </dgm:pt>
    <dgm:pt modelId="{0640D3C8-1EE2-DB49-A980-2F7E147145AE}" type="parTrans" cxnId="{78D7A352-E3C9-674E-82C7-9266C6AEF525}">
      <dgm:prSet/>
      <dgm:spPr/>
      <dgm:t>
        <a:bodyPr/>
        <a:lstStyle/>
        <a:p>
          <a:endParaRPr lang="en-US"/>
        </a:p>
      </dgm:t>
    </dgm:pt>
    <dgm:pt modelId="{C908E082-2E8B-FD4E-9CBC-B1FA3D87DFF7}" type="sibTrans" cxnId="{78D7A352-E3C9-674E-82C7-9266C6AEF525}">
      <dgm:prSet/>
      <dgm:spPr/>
      <dgm:t>
        <a:bodyPr/>
        <a:lstStyle/>
        <a:p>
          <a:endParaRPr lang="en-US"/>
        </a:p>
      </dgm:t>
    </dgm:pt>
    <dgm:pt modelId="{35733193-17D6-AC47-BF77-8DD47A7DAFDB}">
      <dgm:prSet custT="1"/>
      <dgm:spPr>
        <a:solidFill>
          <a:srgbClr val="FFFFFF"/>
        </a:solidFill>
        <a:ln w="38100" cap="flat" cmpd="sng" algn="ctr">
          <a:solidFill>
            <a:srgbClr val="FF0000"/>
          </a:solidFill>
          <a:prstDash val="solid"/>
          <a:round/>
          <a:headEnd type="none" w="med" len="med"/>
          <a:tailEnd type="none" w="med" len="med"/>
        </a:ln>
      </dgm:spPr>
      <dgm:t>
        <a:bodyPr/>
        <a:lstStyle/>
        <a:p>
          <a:pPr algn="l" rtl="0"/>
          <a:r>
            <a:rPr lang="en-US" sz="2400" b="1" baseline="0" dirty="0" smtClean="0">
              <a:solidFill>
                <a:srgbClr val="000000"/>
              </a:solidFill>
            </a:rPr>
            <a:t>Does not Apply to Guided Reading</a:t>
          </a:r>
          <a:endParaRPr lang="en-US" sz="2400" dirty="0">
            <a:solidFill>
              <a:srgbClr val="000000"/>
            </a:solidFill>
          </a:endParaRPr>
        </a:p>
      </dgm:t>
    </dgm:pt>
    <dgm:pt modelId="{4C740A7A-DBD1-4D45-BCBA-6611ACB30014}" type="parTrans" cxnId="{3DC73837-6B12-5D46-826B-03C36739E06D}">
      <dgm:prSet/>
      <dgm:spPr/>
      <dgm:t>
        <a:bodyPr/>
        <a:lstStyle/>
        <a:p>
          <a:endParaRPr lang="en-US"/>
        </a:p>
      </dgm:t>
    </dgm:pt>
    <dgm:pt modelId="{80737192-B1C4-3D41-96F0-C2E9D1FE804D}" type="sibTrans" cxnId="{3DC73837-6B12-5D46-826B-03C36739E06D}">
      <dgm:prSet/>
      <dgm:spPr/>
      <dgm:t>
        <a:bodyPr/>
        <a:lstStyle/>
        <a:p>
          <a:endParaRPr lang="en-US"/>
        </a:p>
      </dgm:t>
    </dgm:pt>
    <dgm:pt modelId="{FD5194FA-8706-324C-9CAE-96CD4C13EF79}" type="pres">
      <dgm:prSet presAssocID="{0491CEFF-A30C-1D4D-90C9-2F239F10C648}" presName="linear" presStyleCnt="0">
        <dgm:presLayoutVars>
          <dgm:animLvl val="lvl"/>
          <dgm:resizeHandles val="exact"/>
        </dgm:presLayoutVars>
      </dgm:prSet>
      <dgm:spPr/>
      <dgm:t>
        <a:bodyPr/>
        <a:lstStyle/>
        <a:p>
          <a:endParaRPr lang="en-US"/>
        </a:p>
      </dgm:t>
    </dgm:pt>
    <dgm:pt modelId="{ADCC767F-DE80-6C41-A1E8-FC4EA01598D8}" type="pres">
      <dgm:prSet presAssocID="{E9748C98-FDF2-BF4B-9A18-B8CEC709C099}" presName="parentText" presStyleLbl="node1" presStyleIdx="0" presStyleCnt="3">
        <dgm:presLayoutVars>
          <dgm:chMax val="0"/>
          <dgm:bulletEnabled val="1"/>
        </dgm:presLayoutVars>
      </dgm:prSet>
      <dgm:spPr/>
      <dgm:t>
        <a:bodyPr/>
        <a:lstStyle/>
        <a:p>
          <a:endParaRPr lang="en-US"/>
        </a:p>
      </dgm:t>
    </dgm:pt>
    <dgm:pt modelId="{4A209698-F180-C04E-A25D-1945C878B3D5}" type="pres">
      <dgm:prSet presAssocID="{757236A1-AA00-7F42-97C5-5AD20A1CCE9E}" presName="spacer" presStyleCnt="0"/>
      <dgm:spPr/>
    </dgm:pt>
    <dgm:pt modelId="{8E4EFD29-0B2C-4741-A247-2EBF9D461CEE}" type="pres">
      <dgm:prSet presAssocID="{23E4FFC7-AC9E-314F-AD9B-5A8EE42BF839}" presName="parentText" presStyleLbl="node1" presStyleIdx="1" presStyleCnt="3">
        <dgm:presLayoutVars>
          <dgm:chMax val="0"/>
          <dgm:bulletEnabled val="1"/>
        </dgm:presLayoutVars>
      </dgm:prSet>
      <dgm:spPr/>
      <dgm:t>
        <a:bodyPr/>
        <a:lstStyle/>
        <a:p>
          <a:endParaRPr lang="en-US"/>
        </a:p>
      </dgm:t>
    </dgm:pt>
    <dgm:pt modelId="{C2FC965A-A4B8-8C4C-AB8D-641349AE19B1}" type="pres">
      <dgm:prSet presAssocID="{C908E082-2E8B-FD4E-9CBC-B1FA3D87DFF7}" presName="spacer" presStyleCnt="0"/>
      <dgm:spPr/>
    </dgm:pt>
    <dgm:pt modelId="{C93D1820-5F9D-AA45-AEE6-0E8940B3CF0A}" type="pres">
      <dgm:prSet presAssocID="{35733193-17D6-AC47-BF77-8DD47A7DAFDB}" presName="parentText" presStyleLbl="node1" presStyleIdx="2" presStyleCnt="3">
        <dgm:presLayoutVars>
          <dgm:chMax val="0"/>
          <dgm:bulletEnabled val="1"/>
        </dgm:presLayoutVars>
      </dgm:prSet>
      <dgm:spPr/>
      <dgm:t>
        <a:bodyPr/>
        <a:lstStyle/>
        <a:p>
          <a:endParaRPr lang="en-US"/>
        </a:p>
      </dgm:t>
    </dgm:pt>
  </dgm:ptLst>
  <dgm:cxnLst>
    <dgm:cxn modelId="{E93AC1F7-B065-564A-9BD7-59BF76786703}" srcId="{0491CEFF-A30C-1D4D-90C9-2F239F10C648}" destId="{E9748C98-FDF2-BF4B-9A18-B8CEC709C099}" srcOrd="0" destOrd="0" parTransId="{FD4854EC-EF2E-F04A-ADC2-6AA954F1C836}" sibTransId="{757236A1-AA00-7F42-97C5-5AD20A1CCE9E}"/>
    <dgm:cxn modelId="{3DC73837-6B12-5D46-826B-03C36739E06D}" srcId="{0491CEFF-A30C-1D4D-90C9-2F239F10C648}" destId="{35733193-17D6-AC47-BF77-8DD47A7DAFDB}" srcOrd="2" destOrd="0" parTransId="{4C740A7A-DBD1-4D45-BCBA-6611ACB30014}" sibTransId="{80737192-B1C4-3D41-96F0-C2E9D1FE804D}"/>
    <dgm:cxn modelId="{2CA159E5-36D2-564C-99BE-F6B7AA8CA21F}" type="presOf" srcId="{35733193-17D6-AC47-BF77-8DD47A7DAFDB}" destId="{C93D1820-5F9D-AA45-AEE6-0E8940B3CF0A}" srcOrd="0" destOrd="0" presId="urn:microsoft.com/office/officeart/2005/8/layout/vList2"/>
    <dgm:cxn modelId="{A173505F-2157-4C44-83BB-817646D3CE1C}" type="presOf" srcId="{23E4FFC7-AC9E-314F-AD9B-5A8EE42BF839}" destId="{8E4EFD29-0B2C-4741-A247-2EBF9D461CEE}" srcOrd="0" destOrd="0" presId="urn:microsoft.com/office/officeart/2005/8/layout/vList2"/>
    <dgm:cxn modelId="{38001AC2-933F-6243-8DF6-711BA551A703}" type="presOf" srcId="{0491CEFF-A30C-1D4D-90C9-2F239F10C648}" destId="{FD5194FA-8706-324C-9CAE-96CD4C13EF79}" srcOrd="0" destOrd="0" presId="urn:microsoft.com/office/officeart/2005/8/layout/vList2"/>
    <dgm:cxn modelId="{A5DE1B0E-1970-8740-9F4E-51E461D1BC0D}" type="presOf" srcId="{E9748C98-FDF2-BF4B-9A18-B8CEC709C099}" destId="{ADCC767F-DE80-6C41-A1E8-FC4EA01598D8}" srcOrd="0" destOrd="0" presId="urn:microsoft.com/office/officeart/2005/8/layout/vList2"/>
    <dgm:cxn modelId="{78D7A352-E3C9-674E-82C7-9266C6AEF525}" srcId="{0491CEFF-A30C-1D4D-90C9-2F239F10C648}" destId="{23E4FFC7-AC9E-314F-AD9B-5A8EE42BF839}" srcOrd="1" destOrd="0" parTransId="{0640D3C8-1EE2-DB49-A980-2F7E147145AE}" sibTransId="{C908E082-2E8B-FD4E-9CBC-B1FA3D87DFF7}"/>
    <dgm:cxn modelId="{E8ECEF81-53BA-DB44-BC0A-B37E7D631D44}" type="presParOf" srcId="{FD5194FA-8706-324C-9CAE-96CD4C13EF79}" destId="{ADCC767F-DE80-6C41-A1E8-FC4EA01598D8}" srcOrd="0" destOrd="0" presId="urn:microsoft.com/office/officeart/2005/8/layout/vList2"/>
    <dgm:cxn modelId="{8A101324-F4B2-9645-BDFD-F075844671DA}" type="presParOf" srcId="{FD5194FA-8706-324C-9CAE-96CD4C13EF79}" destId="{4A209698-F180-C04E-A25D-1945C878B3D5}" srcOrd="1" destOrd="0" presId="urn:microsoft.com/office/officeart/2005/8/layout/vList2"/>
    <dgm:cxn modelId="{E6C946F9-5A00-E249-BC3F-7E4F45F033CE}" type="presParOf" srcId="{FD5194FA-8706-324C-9CAE-96CD4C13EF79}" destId="{8E4EFD29-0B2C-4741-A247-2EBF9D461CEE}" srcOrd="2" destOrd="0" presId="urn:microsoft.com/office/officeart/2005/8/layout/vList2"/>
    <dgm:cxn modelId="{D26FEAA9-BF19-4D45-9A28-EE1453F9EE0E}" type="presParOf" srcId="{FD5194FA-8706-324C-9CAE-96CD4C13EF79}" destId="{C2FC965A-A4B8-8C4C-AB8D-641349AE19B1}" srcOrd="3" destOrd="0" presId="urn:microsoft.com/office/officeart/2005/8/layout/vList2"/>
    <dgm:cxn modelId="{8DD50AE3-29F1-474E-9292-7ECD2DB79081}" type="presParOf" srcId="{FD5194FA-8706-324C-9CAE-96CD4C13EF79}" destId="{C93D1820-5F9D-AA45-AEE6-0E8940B3CF0A}" srcOrd="4" destOrd="0" presId="urn:microsoft.com/office/officeart/2005/8/layout/v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D8BA2B1F-3FAF-434D-AC37-45E322EE7636}" type="doc">
      <dgm:prSet loTypeId="urn:microsoft.com/office/officeart/2005/8/layout/vList2" loCatId="list" qsTypeId="urn:microsoft.com/office/officeart/2005/8/quickstyle/simple4" qsCatId="simple" csTypeId="urn:microsoft.com/office/officeart/2005/8/colors/accent1_2" csCatId="accent1" phldr="1"/>
      <dgm:spPr/>
      <dgm:t>
        <a:bodyPr/>
        <a:lstStyle/>
        <a:p>
          <a:endParaRPr lang="en-US"/>
        </a:p>
      </dgm:t>
    </dgm:pt>
    <dgm:pt modelId="{319B3C71-E0E9-7A4D-8CDA-848EA9B43460}">
      <dgm:prSet custT="1"/>
      <dgm:spPr>
        <a:solidFill>
          <a:srgbClr val="FFFFFF"/>
        </a:solidFill>
        <a:ln w="38100" cap="flat" cmpd="sng" algn="ctr">
          <a:solidFill>
            <a:srgbClr val="4F81BD"/>
          </a:solidFill>
          <a:prstDash val="solid"/>
          <a:round/>
          <a:headEnd type="none" w="med" len="med"/>
          <a:tailEnd type="none" w="med" len="med"/>
        </a:ln>
      </dgm:spPr>
      <dgm:t>
        <a:bodyPr/>
        <a:lstStyle/>
        <a:p>
          <a:pPr rtl="0"/>
          <a:r>
            <a:rPr lang="en-US" sz="2000" b="1" baseline="0" dirty="0" smtClean="0">
              <a:solidFill>
                <a:srgbClr val="000000"/>
              </a:solidFill>
            </a:rPr>
            <a:t>Reading with leveled text – </a:t>
          </a:r>
          <a:endParaRPr lang="en-US" sz="2000" b="1" dirty="0">
            <a:solidFill>
              <a:srgbClr val="FF0000"/>
            </a:solidFill>
          </a:endParaRPr>
        </a:p>
      </dgm:t>
    </dgm:pt>
    <dgm:pt modelId="{DDB5E451-CD26-BA4D-A0F0-762599B58182}" type="parTrans" cxnId="{FC79876C-BB51-8741-93A9-A2390441B0B5}">
      <dgm:prSet/>
      <dgm:spPr/>
      <dgm:t>
        <a:bodyPr/>
        <a:lstStyle/>
        <a:p>
          <a:endParaRPr lang="en-US"/>
        </a:p>
      </dgm:t>
    </dgm:pt>
    <dgm:pt modelId="{04A01794-8D44-F84E-81BD-11C340332725}" type="sibTrans" cxnId="{FC79876C-BB51-8741-93A9-A2390441B0B5}">
      <dgm:prSet/>
      <dgm:spPr/>
      <dgm:t>
        <a:bodyPr/>
        <a:lstStyle/>
        <a:p>
          <a:endParaRPr lang="en-US"/>
        </a:p>
      </dgm:t>
    </dgm:pt>
    <dgm:pt modelId="{51D215E8-4A21-FC4B-8E2E-E8D83F12A9A5}">
      <dgm:prSet custT="1"/>
      <dgm:spPr>
        <a:solidFill>
          <a:srgbClr val="FFFFFF"/>
        </a:solidFill>
        <a:ln w="38100" cap="flat" cmpd="sng" algn="ctr">
          <a:solidFill>
            <a:srgbClr val="4F81BD"/>
          </a:solidFill>
          <a:prstDash val="solid"/>
          <a:round/>
          <a:headEnd type="none" w="med" len="med"/>
          <a:tailEnd type="none" w="med" len="med"/>
        </a:ln>
      </dgm:spPr>
      <dgm:t>
        <a:bodyPr/>
        <a:lstStyle/>
        <a:p>
          <a:pPr rtl="0"/>
          <a:r>
            <a:rPr lang="en-US" sz="2000" b="1" baseline="0" dirty="0" smtClean="0">
              <a:solidFill>
                <a:srgbClr val="000000"/>
              </a:solidFill>
            </a:rPr>
            <a:t>Individual copies of poems or songs - </a:t>
          </a:r>
          <a:endParaRPr lang="en-US" sz="2000" b="1" dirty="0">
            <a:solidFill>
              <a:srgbClr val="FF0000"/>
            </a:solidFill>
          </a:endParaRPr>
        </a:p>
      </dgm:t>
    </dgm:pt>
    <dgm:pt modelId="{39212D97-5D80-064A-909A-894564819379}" type="parTrans" cxnId="{8A0BBBEA-C8DF-704B-B424-85E16CDC3B63}">
      <dgm:prSet/>
      <dgm:spPr/>
      <dgm:t>
        <a:bodyPr/>
        <a:lstStyle/>
        <a:p>
          <a:endParaRPr lang="en-US"/>
        </a:p>
      </dgm:t>
    </dgm:pt>
    <dgm:pt modelId="{DADD3F65-43E9-3B46-BC7E-46D7C262B1BD}" type="sibTrans" cxnId="{8A0BBBEA-C8DF-704B-B424-85E16CDC3B63}">
      <dgm:prSet/>
      <dgm:spPr/>
      <dgm:t>
        <a:bodyPr/>
        <a:lstStyle/>
        <a:p>
          <a:endParaRPr lang="en-US"/>
        </a:p>
      </dgm:t>
    </dgm:pt>
    <dgm:pt modelId="{F72F5576-A4EA-344C-B29A-BB5FD77CB427}">
      <dgm:prSet custT="1"/>
      <dgm:spPr>
        <a:solidFill>
          <a:srgbClr val="FFFFFF"/>
        </a:solidFill>
        <a:ln w="38100" cap="flat" cmpd="sng" algn="ctr">
          <a:solidFill>
            <a:srgbClr val="4F81BD"/>
          </a:solidFill>
          <a:prstDash val="solid"/>
          <a:round/>
          <a:headEnd type="none" w="med" len="med"/>
          <a:tailEnd type="none" w="med" len="med"/>
        </a:ln>
      </dgm:spPr>
      <dgm:t>
        <a:bodyPr/>
        <a:lstStyle/>
        <a:p>
          <a:pPr rtl="0"/>
          <a:r>
            <a:rPr lang="en-US" sz="2000" b="1" baseline="0" dirty="0" smtClean="0">
              <a:solidFill>
                <a:srgbClr val="000000"/>
              </a:solidFill>
            </a:rPr>
            <a:t>Students read familiar texts – </a:t>
          </a:r>
          <a:endParaRPr lang="en-US" sz="2000" b="1" dirty="0">
            <a:solidFill>
              <a:srgbClr val="FF0000"/>
            </a:solidFill>
          </a:endParaRPr>
        </a:p>
      </dgm:t>
    </dgm:pt>
    <dgm:pt modelId="{4EA9B7E0-E792-5D4E-A7B2-B12D032C2E32}" type="parTrans" cxnId="{2C6E4687-58EE-D943-95C1-9BF1218C968F}">
      <dgm:prSet/>
      <dgm:spPr/>
      <dgm:t>
        <a:bodyPr/>
        <a:lstStyle/>
        <a:p>
          <a:endParaRPr lang="en-US"/>
        </a:p>
      </dgm:t>
    </dgm:pt>
    <dgm:pt modelId="{ED82E20F-77A2-064D-AEE8-A4BB893E5CB0}" type="sibTrans" cxnId="{2C6E4687-58EE-D943-95C1-9BF1218C968F}">
      <dgm:prSet/>
      <dgm:spPr/>
      <dgm:t>
        <a:bodyPr/>
        <a:lstStyle/>
        <a:p>
          <a:endParaRPr lang="en-US"/>
        </a:p>
      </dgm:t>
    </dgm:pt>
    <dgm:pt modelId="{DAB16756-3C40-6E4F-9EB9-442FBDE9C7F8}">
      <dgm:prSet custT="1"/>
      <dgm:spPr>
        <a:solidFill>
          <a:srgbClr val="FFFFFF"/>
        </a:solidFill>
        <a:ln w="38100" cap="flat" cmpd="sng" algn="ctr">
          <a:solidFill>
            <a:srgbClr val="4F81BD"/>
          </a:solidFill>
          <a:prstDash val="solid"/>
          <a:round/>
          <a:headEnd type="none" w="med" len="med"/>
          <a:tailEnd type="none" w="med" len="med"/>
        </a:ln>
      </dgm:spPr>
      <dgm:t>
        <a:bodyPr/>
        <a:lstStyle/>
        <a:p>
          <a:pPr rtl="0"/>
          <a:r>
            <a:rPr lang="en-US" sz="2000" b="1" baseline="0" dirty="0" smtClean="0">
              <a:solidFill>
                <a:srgbClr val="000000"/>
              </a:solidFill>
            </a:rPr>
            <a:t>Develops vocabulary and supports oral language development - </a:t>
          </a:r>
          <a:endParaRPr lang="en-US" sz="2000" b="1" dirty="0">
            <a:solidFill>
              <a:srgbClr val="FF0000"/>
            </a:solidFill>
          </a:endParaRPr>
        </a:p>
      </dgm:t>
    </dgm:pt>
    <dgm:pt modelId="{5D07F3F8-E89A-F54D-B2FF-09F7D158E8B7}" type="parTrans" cxnId="{8C8F2F5A-CA41-EE4A-98D7-1289CB255B14}">
      <dgm:prSet/>
      <dgm:spPr/>
      <dgm:t>
        <a:bodyPr/>
        <a:lstStyle/>
        <a:p>
          <a:endParaRPr lang="en-US"/>
        </a:p>
      </dgm:t>
    </dgm:pt>
    <dgm:pt modelId="{69B775D3-48D3-2A4F-8258-1CF866A9C050}" type="sibTrans" cxnId="{8C8F2F5A-CA41-EE4A-98D7-1289CB255B14}">
      <dgm:prSet/>
      <dgm:spPr/>
      <dgm:t>
        <a:bodyPr/>
        <a:lstStyle/>
        <a:p>
          <a:endParaRPr lang="en-US"/>
        </a:p>
      </dgm:t>
    </dgm:pt>
    <dgm:pt modelId="{BE3066EC-E087-544C-94BB-66F3DCAF4A2C}">
      <dgm:prSet custT="1"/>
      <dgm:spPr>
        <a:solidFill>
          <a:srgbClr val="FFFFFF"/>
        </a:solidFill>
        <a:ln w="38100" cap="flat" cmpd="sng" algn="ctr">
          <a:solidFill>
            <a:srgbClr val="4F81BD"/>
          </a:solidFill>
          <a:prstDash val="solid"/>
          <a:round/>
          <a:headEnd type="none" w="med" len="med"/>
          <a:tailEnd type="none" w="med" len="med"/>
        </a:ln>
      </dgm:spPr>
      <dgm:t>
        <a:bodyPr/>
        <a:lstStyle/>
        <a:p>
          <a:pPr rtl="0"/>
          <a:r>
            <a:rPr lang="en-US" sz="2000" b="1" baseline="0" dirty="0" smtClean="0">
              <a:solidFill>
                <a:srgbClr val="000000"/>
              </a:solidFill>
            </a:rPr>
            <a:t>Students choose the book to be read – </a:t>
          </a:r>
          <a:endParaRPr lang="en-US" sz="2000" b="1" dirty="0">
            <a:solidFill>
              <a:srgbClr val="FF0000"/>
            </a:solidFill>
          </a:endParaRPr>
        </a:p>
      </dgm:t>
    </dgm:pt>
    <dgm:pt modelId="{61511DE7-37AE-E44B-80A6-59DA57DB123D}" type="parTrans" cxnId="{B64D2C6D-2CAC-5446-A592-EC2D0D75E71F}">
      <dgm:prSet/>
      <dgm:spPr/>
      <dgm:t>
        <a:bodyPr/>
        <a:lstStyle/>
        <a:p>
          <a:endParaRPr lang="en-US"/>
        </a:p>
      </dgm:t>
    </dgm:pt>
    <dgm:pt modelId="{FAE407E4-F744-214C-8593-E7EC8F867C42}" type="sibTrans" cxnId="{B64D2C6D-2CAC-5446-A592-EC2D0D75E71F}">
      <dgm:prSet/>
      <dgm:spPr/>
      <dgm:t>
        <a:bodyPr/>
        <a:lstStyle/>
        <a:p>
          <a:endParaRPr lang="en-US"/>
        </a:p>
      </dgm:t>
    </dgm:pt>
    <dgm:pt modelId="{D6B0A45A-D368-F846-9A98-76005F6F0EF1}">
      <dgm:prSet custT="1"/>
      <dgm:spPr>
        <a:solidFill>
          <a:srgbClr val="FFFFFF"/>
        </a:solidFill>
        <a:ln w="38100" cap="flat" cmpd="sng" algn="ctr">
          <a:solidFill>
            <a:srgbClr val="4F81BD"/>
          </a:solidFill>
          <a:prstDash val="solid"/>
          <a:round/>
          <a:headEnd type="none" w="med" len="med"/>
          <a:tailEnd type="none" w="med" len="med"/>
        </a:ln>
      </dgm:spPr>
      <dgm:t>
        <a:bodyPr/>
        <a:lstStyle/>
        <a:p>
          <a:pPr rtl="0"/>
          <a:r>
            <a:rPr lang="en-US" sz="2000" b="1" baseline="0" dirty="0" smtClean="0">
              <a:solidFill>
                <a:srgbClr val="000000"/>
              </a:solidFill>
            </a:rPr>
            <a:t>Text is carefully selected by the teacher -</a:t>
          </a:r>
          <a:endParaRPr lang="en-US" sz="2000" b="1" dirty="0">
            <a:solidFill>
              <a:srgbClr val="FF0000"/>
            </a:solidFill>
          </a:endParaRPr>
        </a:p>
      </dgm:t>
    </dgm:pt>
    <dgm:pt modelId="{358C66F2-17AA-F847-85EC-B5E33D4D899E}" type="parTrans" cxnId="{6C469FFA-A190-8041-BA5D-899F7AE4D90C}">
      <dgm:prSet/>
      <dgm:spPr/>
      <dgm:t>
        <a:bodyPr/>
        <a:lstStyle/>
        <a:p>
          <a:endParaRPr lang="en-US"/>
        </a:p>
      </dgm:t>
    </dgm:pt>
    <dgm:pt modelId="{CCA51878-8859-9F4E-9C6B-4EBFE7EB123A}" type="sibTrans" cxnId="{6C469FFA-A190-8041-BA5D-899F7AE4D90C}">
      <dgm:prSet/>
      <dgm:spPr/>
      <dgm:t>
        <a:bodyPr/>
        <a:lstStyle/>
        <a:p>
          <a:endParaRPr lang="en-US"/>
        </a:p>
      </dgm:t>
    </dgm:pt>
    <dgm:pt modelId="{3ABAE867-181A-6545-B682-DB9A6FC2B252}">
      <dgm:prSet custT="1"/>
      <dgm:spPr>
        <a:solidFill>
          <a:srgbClr val="FFFFFF"/>
        </a:solidFill>
        <a:ln w="38100" cap="flat" cmpd="sng" algn="ctr">
          <a:solidFill>
            <a:srgbClr val="4F81BD"/>
          </a:solidFill>
          <a:prstDash val="solid"/>
          <a:round/>
          <a:headEnd type="none" w="med" len="med"/>
          <a:tailEnd type="none" w="med" len="med"/>
        </a:ln>
      </dgm:spPr>
      <dgm:t>
        <a:bodyPr/>
        <a:lstStyle/>
        <a:p>
          <a:pPr rtl="0"/>
          <a:r>
            <a:rPr lang="en-US" sz="2000" b="1" baseline="0" dirty="0" smtClean="0">
              <a:solidFill>
                <a:srgbClr val="000000"/>
              </a:solidFill>
            </a:rPr>
            <a:t>Reading is in unison - </a:t>
          </a:r>
          <a:endParaRPr lang="en-US" sz="2000" b="1" dirty="0">
            <a:solidFill>
              <a:srgbClr val="FF0000"/>
            </a:solidFill>
          </a:endParaRPr>
        </a:p>
      </dgm:t>
    </dgm:pt>
    <dgm:pt modelId="{FC17EAB8-968A-334E-AD3B-1FCE9BE86A37}" type="parTrans" cxnId="{A3D697AE-0498-B34E-926D-63AB9BD45959}">
      <dgm:prSet/>
      <dgm:spPr/>
      <dgm:t>
        <a:bodyPr/>
        <a:lstStyle/>
        <a:p>
          <a:endParaRPr lang="en-US"/>
        </a:p>
      </dgm:t>
    </dgm:pt>
    <dgm:pt modelId="{F6C73D7A-4169-9D44-A696-68C02D48C22A}" type="sibTrans" cxnId="{A3D697AE-0498-B34E-926D-63AB9BD45959}">
      <dgm:prSet/>
      <dgm:spPr/>
      <dgm:t>
        <a:bodyPr/>
        <a:lstStyle/>
        <a:p>
          <a:endParaRPr lang="en-US"/>
        </a:p>
      </dgm:t>
    </dgm:pt>
    <dgm:pt modelId="{DD04F63F-79D6-F246-BFF1-8F5C36CBCAF9}">
      <dgm:prSet custT="1"/>
      <dgm:spPr>
        <a:solidFill>
          <a:srgbClr val="FFFFFF"/>
        </a:solidFill>
        <a:ln w="38100" cap="flat" cmpd="sng" algn="ctr">
          <a:solidFill>
            <a:srgbClr val="4F81BD"/>
          </a:solidFill>
          <a:prstDash val="solid"/>
          <a:round/>
          <a:headEnd type="none" w="med" len="med"/>
          <a:tailEnd type="none" w="med" len="med"/>
        </a:ln>
      </dgm:spPr>
      <dgm:t>
        <a:bodyPr/>
        <a:lstStyle/>
        <a:p>
          <a:pPr rtl="0"/>
          <a:r>
            <a:rPr lang="en-US" sz="2000" b="1" baseline="0" dirty="0" smtClean="0">
              <a:solidFill>
                <a:srgbClr val="000000"/>
              </a:solidFill>
            </a:rPr>
            <a:t>Can be a whole class or small-group activity - </a:t>
          </a:r>
          <a:endParaRPr lang="en-US" sz="2000" b="1" dirty="0">
            <a:solidFill>
              <a:srgbClr val="000000"/>
            </a:solidFill>
          </a:endParaRPr>
        </a:p>
      </dgm:t>
    </dgm:pt>
    <dgm:pt modelId="{C030DDB4-916D-9046-9320-3ED13D001E82}" type="parTrans" cxnId="{C4B39B50-581B-2B45-9966-701509764745}">
      <dgm:prSet/>
      <dgm:spPr/>
      <dgm:t>
        <a:bodyPr/>
        <a:lstStyle/>
        <a:p>
          <a:endParaRPr lang="en-US"/>
        </a:p>
      </dgm:t>
    </dgm:pt>
    <dgm:pt modelId="{20920EE6-11F4-094C-BA26-39D117F9DF6D}" type="sibTrans" cxnId="{C4B39B50-581B-2B45-9966-701509764745}">
      <dgm:prSet/>
      <dgm:spPr/>
      <dgm:t>
        <a:bodyPr/>
        <a:lstStyle/>
        <a:p>
          <a:endParaRPr lang="en-US"/>
        </a:p>
      </dgm:t>
    </dgm:pt>
    <dgm:pt modelId="{ED570C5F-3975-D146-B61A-0B614B7FD750}" type="pres">
      <dgm:prSet presAssocID="{D8BA2B1F-3FAF-434D-AC37-45E322EE7636}" presName="linear" presStyleCnt="0">
        <dgm:presLayoutVars>
          <dgm:animLvl val="lvl"/>
          <dgm:resizeHandles val="exact"/>
        </dgm:presLayoutVars>
      </dgm:prSet>
      <dgm:spPr/>
      <dgm:t>
        <a:bodyPr/>
        <a:lstStyle/>
        <a:p>
          <a:endParaRPr lang="en-US"/>
        </a:p>
      </dgm:t>
    </dgm:pt>
    <dgm:pt modelId="{ADF88C34-B131-5C4C-BE33-8866A677FEB3}" type="pres">
      <dgm:prSet presAssocID="{319B3C71-E0E9-7A4D-8CDA-848EA9B43460}" presName="parentText" presStyleLbl="node1" presStyleIdx="0" presStyleCnt="8" custLinFactY="-5846" custLinFactNeighborX="-12381" custLinFactNeighborY="-100000">
        <dgm:presLayoutVars>
          <dgm:chMax val="0"/>
          <dgm:bulletEnabled val="1"/>
        </dgm:presLayoutVars>
      </dgm:prSet>
      <dgm:spPr/>
      <dgm:t>
        <a:bodyPr/>
        <a:lstStyle/>
        <a:p>
          <a:endParaRPr lang="en-US"/>
        </a:p>
      </dgm:t>
    </dgm:pt>
    <dgm:pt modelId="{FEF39F87-B0DE-3345-8468-FBCF7080A186}" type="pres">
      <dgm:prSet presAssocID="{04A01794-8D44-F84E-81BD-11C340332725}" presName="spacer" presStyleCnt="0"/>
      <dgm:spPr/>
    </dgm:pt>
    <dgm:pt modelId="{EF2AD1D1-C0FF-2A4B-9CBC-CDE88B987739}" type="pres">
      <dgm:prSet presAssocID="{51D215E8-4A21-FC4B-8E2E-E8D83F12A9A5}" presName="parentText" presStyleLbl="node1" presStyleIdx="1" presStyleCnt="8">
        <dgm:presLayoutVars>
          <dgm:chMax val="0"/>
          <dgm:bulletEnabled val="1"/>
        </dgm:presLayoutVars>
      </dgm:prSet>
      <dgm:spPr/>
      <dgm:t>
        <a:bodyPr/>
        <a:lstStyle/>
        <a:p>
          <a:endParaRPr lang="en-US"/>
        </a:p>
      </dgm:t>
    </dgm:pt>
    <dgm:pt modelId="{EE785558-5B06-3740-8EFC-F1F8C660D346}" type="pres">
      <dgm:prSet presAssocID="{DADD3F65-43E9-3B46-BC7E-46D7C262B1BD}" presName="spacer" presStyleCnt="0"/>
      <dgm:spPr/>
    </dgm:pt>
    <dgm:pt modelId="{60562C4F-4404-AE43-9193-4D9E4F9D7BC1}" type="pres">
      <dgm:prSet presAssocID="{F72F5576-A4EA-344C-B29A-BB5FD77CB427}" presName="parentText" presStyleLbl="node1" presStyleIdx="2" presStyleCnt="8">
        <dgm:presLayoutVars>
          <dgm:chMax val="0"/>
          <dgm:bulletEnabled val="1"/>
        </dgm:presLayoutVars>
      </dgm:prSet>
      <dgm:spPr/>
      <dgm:t>
        <a:bodyPr/>
        <a:lstStyle/>
        <a:p>
          <a:endParaRPr lang="en-US"/>
        </a:p>
      </dgm:t>
    </dgm:pt>
    <dgm:pt modelId="{5BD07448-A300-B842-8487-7D8E6C7AA446}" type="pres">
      <dgm:prSet presAssocID="{ED82E20F-77A2-064D-AEE8-A4BB893E5CB0}" presName="spacer" presStyleCnt="0"/>
      <dgm:spPr/>
    </dgm:pt>
    <dgm:pt modelId="{D70B2FD3-7FB4-7149-A7BA-58AE57E50733}" type="pres">
      <dgm:prSet presAssocID="{DAB16756-3C40-6E4F-9EB9-442FBDE9C7F8}" presName="parentText" presStyleLbl="node1" presStyleIdx="3" presStyleCnt="8">
        <dgm:presLayoutVars>
          <dgm:chMax val="0"/>
          <dgm:bulletEnabled val="1"/>
        </dgm:presLayoutVars>
      </dgm:prSet>
      <dgm:spPr/>
      <dgm:t>
        <a:bodyPr/>
        <a:lstStyle/>
        <a:p>
          <a:endParaRPr lang="en-US"/>
        </a:p>
      </dgm:t>
    </dgm:pt>
    <dgm:pt modelId="{E2649FB7-C778-FD46-9D31-35691C8550B9}" type="pres">
      <dgm:prSet presAssocID="{69B775D3-48D3-2A4F-8258-1CF866A9C050}" presName="spacer" presStyleCnt="0"/>
      <dgm:spPr/>
    </dgm:pt>
    <dgm:pt modelId="{2384C02A-E6AE-0340-8EF5-FD33AC4E45E5}" type="pres">
      <dgm:prSet presAssocID="{BE3066EC-E087-544C-94BB-66F3DCAF4A2C}" presName="parentText" presStyleLbl="node1" presStyleIdx="4" presStyleCnt="8">
        <dgm:presLayoutVars>
          <dgm:chMax val="0"/>
          <dgm:bulletEnabled val="1"/>
        </dgm:presLayoutVars>
      </dgm:prSet>
      <dgm:spPr/>
      <dgm:t>
        <a:bodyPr/>
        <a:lstStyle/>
        <a:p>
          <a:endParaRPr lang="en-US"/>
        </a:p>
      </dgm:t>
    </dgm:pt>
    <dgm:pt modelId="{121016BC-D5F3-7241-A910-B5BFE28F41ED}" type="pres">
      <dgm:prSet presAssocID="{FAE407E4-F744-214C-8593-E7EC8F867C42}" presName="spacer" presStyleCnt="0"/>
      <dgm:spPr/>
    </dgm:pt>
    <dgm:pt modelId="{466EF28C-01B4-024B-A7AD-A0AF6096D7EA}" type="pres">
      <dgm:prSet presAssocID="{D6B0A45A-D368-F846-9A98-76005F6F0EF1}" presName="parentText" presStyleLbl="node1" presStyleIdx="5" presStyleCnt="8">
        <dgm:presLayoutVars>
          <dgm:chMax val="0"/>
          <dgm:bulletEnabled val="1"/>
        </dgm:presLayoutVars>
      </dgm:prSet>
      <dgm:spPr/>
      <dgm:t>
        <a:bodyPr/>
        <a:lstStyle/>
        <a:p>
          <a:endParaRPr lang="en-US"/>
        </a:p>
      </dgm:t>
    </dgm:pt>
    <dgm:pt modelId="{C1599F37-E5EB-3C47-A034-DF4043162FA0}" type="pres">
      <dgm:prSet presAssocID="{CCA51878-8859-9F4E-9C6B-4EBFE7EB123A}" presName="spacer" presStyleCnt="0"/>
      <dgm:spPr/>
    </dgm:pt>
    <dgm:pt modelId="{82959B6F-FDC9-9946-AF70-BD55D511C0AC}" type="pres">
      <dgm:prSet presAssocID="{3ABAE867-181A-6545-B682-DB9A6FC2B252}" presName="parentText" presStyleLbl="node1" presStyleIdx="6" presStyleCnt="8">
        <dgm:presLayoutVars>
          <dgm:chMax val="0"/>
          <dgm:bulletEnabled val="1"/>
        </dgm:presLayoutVars>
      </dgm:prSet>
      <dgm:spPr/>
      <dgm:t>
        <a:bodyPr/>
        <a:lstStyle/>
        <a:p>
          <a:endParaRPr lang="en-US"/>
        </a:p>
      </dgm:t>
    </dgm:pt>
    <dgm:pt modelId="{49D50CCF-4CB6-9C4F-815F-E6FD3F789960}" type="pres">
      <dgm:prSet presAssocID="{F6C73D7A-4169-9D44-A696-68C02D48C22A}" presName="spacer" presStyleCnt="0"/>
      <dgm:spPr/>
    </dgm:pt>
    <dgm:pt modelId="{52B73EB6-786A-1B49-904B-BF3A65208CCC}" type="pres">
      <dgm:prSet presAssocID="{DD04F63F-79D6-F246-BFF1-8F5C36CBCAF9}" presName="parentText" presStyleLbl="node1" presStyleIdx="7" presStyleCnt="8">
        <dgm:presLayoutVars>
          <dgm:chMax val="0"/>
          <dgm:bulletEnabled val="1"/>
        </dgm:presLayoutVars>
      </dgm:prSet>
      <dgm:spPr/>
      <dgm:t>
        <a:bodyPr/>
        <a:lstStyle/>
        <a:p>
          <a:endParaRPr lang="en-US"/>
        </a:p>
      </dgm:t>
    </dgm:pt>
  </dgm:ptLst>
  <dgm:cxnLst>
    <dgm:cxn modelId="{344B5E23-7C72-EF48-8942-FDCEABFB565A}" type="presOf" srcId="{DAB16756-3C40-6E4F-9EB9-442FBDE9C7F8}" destId="{D70B2FD3-7FB4-7149-A7BA-58AE57E50733}" srcOrd="0" destOrd="0" presId="urn:microsoft.com/office/officeart/2005/8/layout/vList2"/>
    <dgm:cxn modelId="{8A0BBBEA-C8DF-704B-B424-85E16CDC3B63}" srcId="{D8BA2B1F-3FAF-434D-AC37-45E322EE7636}" destId="{51D215E8-4A21-FC4B-8E2E-E8D83F12A9A5}" srcOrd="1" destOrd="0" parTransId="{39212D97-5D80-064A-909A-894564819379}" sibTransId="{DADD3F65-43E9-3B46-BC7E-46D7C262B1BD}"/>
    <dgm:cxn modelId="{FC79876C-BB51-8741-93A9-A2390441B0B5}" srcId="{D8BA2B1F-3FAF-434D-AC37-45E322EE7636}" destId="{319B3C71-E0E9-7A4D-8CDA-848EA9B43460}" srcOrd="0" destOrd="0" parTransId="{DDB5E451-CD26-BA4D-A0F0-762599B58182}" sibTransId="{04A01794-8D44-F84E-81BD-11C340332725}"/>
    <dgm:cxn modelId="{8C8F2F5A-CA41-EE4A-98D7-1289CB255B14}" srcId="{D8BA2B1F-3FAF-434D-AC37-45E322EE7636}" destId="{DAB16756-3C40-6E4F-9EB9-442FBDE9C7F8}" srcOrd="3" destOrd="0" parTransId="{5D07F3F8-E89A-F54D-B2FF-09F7D158E8B7}" sibTransId="{69B775D3-48D3-2A4F-8258-1CF866A9C050}"/>
    <dgm:cxn modelId="{21F6B29D-6245-6647-A008-9B73E5B4A6B5}" type="presOf" srcId="{3ABAE867-181A-6545-B682-DB9A6FC2B252}" destId="{82959B6F-FDC9-9946-AF70-BD55D511C0AC}" srcOrd="0" destOrd="0" presId="urn:microsoft.com/office/officeart/2005/8/layout/vList2"/>
    <dgm:cxn modelId="{B64D2C6D-2CAC-5446-A592-EC2D0D75E71F}" srcId="{D8BA2B1F-3FAF-434D-AC37-45E322EE7636}" destId="{BE3066EC-E087-544C-94BB-66F3DCAF4A2C}" srcOrd="4" destOrd="0" parTransId="{61511DE7-37AE-E44B-80A6-59DA57DB123D}" sibTransId="{FAE407E4-F744-214C-8593-E7EC8F867C42}"/>
    <dgm:cxn modelId="{18C225E9-7CE3-5E4D-AB2A-406B66D0D4FE}" type="presOf" srcId="{D6B0A45A-D368-F846-9A98-76005F6F0EF1}" destId="{466EF28C-01B4-024B-A7AD-A0AF6096D7EA}" srcOrd="0" destOrd="0" presId="urn:microsoft.com/office/officeart/2005/8/layout/vList2"/>
    <dgm:cxn modelId="{BD88EF40-FCE1-B646-85D1-42A11FD04488}" type="presOf" srcId="{BE3066EC-E087-544C-94BB-66F3DCAF4A2C}" destId="{2384C02A-E6AE-0340-8EF5-FD33AC4E45E5}" srcOrd="0" destOrd="0" presId="urn:microsoft.com/office/officeart/2005/8/layout/vList2"/>
    <dgm:cxn modelId="{C2D0556B-72B6-4141-AF86-9B7F38FFE878}" type="presOf" srcId="{319B3C71-E0E9-7A4D-8CDA-848EA9B43460}" destId="{ADF88C34-B131-5C4C-BE33-8866A677FEB3}" srcOrd="0" destOrd="0" presId="urn:microsoft.com/office/officeart/2005/8/layout/vList2"/>
    <dgm:cxn modelId="{A3D697AE-0498-B34E-926D-63AB9BD45959}" srcId="{D8BA2B1F-3FAF-434D-AC37-45E322EE7636}" destId="{3ABAE867-181A-6545-B682-DB9A6FC2B252}" srcOrd="6" destOrd="0" parTransId="{FC17EAB8-968A-334E-AD3B-1FCE9BE86A37}" sibTransId="{F6C73D7A-4169-9D44-A696-68C02D48C22A}"/>
    <dgm:cxn modelId="{0C2E5B1A-1410-1746-BF77-4EADDD0D6B22}" type="presOf" srcId="{DD04F63F-79D6-F246-BFF1-8F5C36CBCAF9}" destId="{52B73EB6-786A-1B49-904B-BF3A65208CCC}" srcOrd="0" destOrd="0" presId="urn:microsoft.com/office/officeart/2005/8/layout/vList2"/>
    <dgm:cxn modelId="{6C469FFA-A190-8041-BA5D-899F7AE4D90C}" srcId="{D8BA2B1F-3FAF-434D-AC37-45E322EE7636}" destId="{D6B0A45A-D368-F846-9A98-76005F6F0EF1}" srcOrd="5" destOrd="0" parTransId="{358C66F2-17AA-F847-85EC-B5E33D4D899E}" sibTransId="{CCA51878-8859-9F4E-9C6B-4EBFE7EB123A}"/>
    <dgm:cxn modelId="{9B6F6927-263B-D04E-BE1E-BB70F27D6622}" type="presOf" srcId="{51D215E8-4A21-FC4B-8E2E-E8D83F12A9A5}" destId="{EF2AD1D1-C0FF-2A4B-9CBC-CDE88B987739}" srcOrd="0" destOrd="0" presId="urn:microsoft.com/office/officeart/2005/8/layout/vList2"/>
    <dgm:cxn modelId="{2C6E4687-58EE-D943-95C1-9BF1218C968F}" srcId="{D8BA2B1F-3FAF-434D-AC37-45E322EE7636}" destId="{F72F5576-A4EA-344C-B29A-BB5FD77CB427}" srcOrd="2" destOrd="0" parTransId="{4EA9B7E0-E792-5D4E-A7B2-B12D032C2E32}" sibTransId="{ED82E20F-77A2-064D-AEE8-A4BB893E5CB0}"/>
    <dgm:cxn modelId="{C4B39B50-581B-2B45-9966-701509764745}" srcId="{D8BA2B1F-3FAF-434D-AC37-45E322EE7636}" destId="{DD04F63F-79D6-F246-BFF1-8F5C36CBCAF9}" srcOrd="7" destOrd="0" parTransId="{C030DDB4-916D-9046-9320-3ED13D001E82}" sibTransId="{20920EE6-11F4-094C-BA26-39D117F9DF6D}"/>
    <dgm:cxn modelId="{4E6A5530-0904-934A-8077-540A74C05925}" type="presOf" srcId="{D8BA2B1F-3FAF-434D-AC37-45E322EE7636}" destId="{ED570C5F-3975-D146-B61A-0B614B7FD750}" srcOrd="0" destOrd="0" presId="urn:microsoft.com/office/officeart/2005/8/layout/vList2"/>
    <dgm:cxn modelId="{EC38B3BB-9686-FE4B-98F4-04EF4353B85D}" type="presOf" srcId="{F72F5576-A4EA-344C-B29A-BB5FD77CB427}" destId="{60562C4F-4404-AE43-9193-4D9E4F9D7BC1}" srcOrd="0" destOrd="0" presId="urn:microsoft.com/office/officeart/2005/8/layout/vList2"/>
    <dgm:cxn modelId="{F2C4EBAC-D4C6-CF45-A838-185D98A083C2}" type="presParOf" srcId="{ED570C5F-3975-D146-B61A-0B614B7FD750}" destId="{ADF88C34-B131-5C4C-BE33-8866A677FEB3}" srcOrd="0" destOrd="0" presId="urn:microsoft.com/office/officeart/2005/8/layout/vList2"/>
    <dgm:cxn modelId="{4A0F81FC-06A4-984C-83C2-CA4E65A32F96}" type="presParOf" srcId="{ED570C5F-3975-D146-B61A-0B614B7FD750}" destId="{FEF39F87-B0DE-3345-8468-FBCF7080A186}" srcOrd="1" destOrd="0" presId="urn:microsoft.com/office/officeart/2005/8/layout/vList2"/>
    <dgm:cxn modelId="{74398847-33AC-6E4A-A803-618A1EA964DF}" type="presParOf" srcId="{ED570C5F-3975-D146-B61A-0B614B7FD750}" destId="{EF2AD1D1-C0FF-2A4B-9CBC-CDE88B987739}" srcOrd="2" destOrd="0" presId="urn:microsoft.com/office/officeart/2005/8/layout/vList2"/>
    <dgm:cxn modelId="{5417C6A7-61B6-E44D-893D-78C13368C119}" type="presParOf" srcId="{ED570C5F-3975-D146-B61A-0B614B7FD750}" destId="{EE785558-5B06-3740-8EFC-F1F8C660D346}" srcOrd="3" destOrd="0" presId="urn:microsoft.com/office/officeart/2005/8/layout/vList2"/>
    <dgm:cxn modelId="{40ECD6F7-98E8-3A45-8717-A38ED40D8EB3}" type="presParOf" srcId="{ED570C5F-3975-D146-B61A-0B614B7FD750}" destId="{60562C4F-4404-AE43-9193-4D9E4F9D7BC1}" srcOrd="4" destOrd="0" presId="urn:microsoft.com/office/officeart/2005/8/layout/vList2"/>
    <dgm:cxn modelId="{42EC11D2-A746-564A-94D2-FD3327D63E27}" type="presParOf" srcId="{ED570C5F-3975-D146-B61A-0B614B7FD750}" destId="{5BD07448-A300-B842-8487-7D8E6C7AA446}" srcOrd="5" destOrd="0" presId="urn:microsoft.com/office/officeart/2005/8/layout/vList2"/>
    <dgm:cxn modelId="{CAA35F06-647C-894E-90A2-C3BABDF8FAA9}" type="presParOf" srcId="{ED570C5F-3975-D146-B61A-0B614B7FD750}" destId="{D70B2FD3-7FB4-7149-A7BA-58AE57E50733}" srcOrd="6" destOrd="0" presId="urn:microsoft.com/office/officeart/2005/8/layout/vList2"/>
    <dgm:cxn modelId="{1C5AA097-DC93-534F-9E16-F464704F007D}" type="presParOf" srcId="{ED570C5F-3975-D146-B61A-0B614B7FD750}" destId="{E2649FB7-C778-FD46-9D31-35691C8550B9}" srcOrd="7" destOrd="0" presId="urn:microsoft.com/office/officeart/2005/8/layout/vList2"/>
    <dgm:cxn modelId="{00DDF1DE-1F12-BB44-A23A-E85159FA81BE}" type="presParOf" srcId="{ED570C5F-3975-D146-B61A-0B614B7FD750}" destId="{2384C02A-E6AE-0340-8EF5-FD33AC4E45E5}" srcOrd="8" destOrd="0" presId="urn:microsoft.com/office/officeart/2005/8/layout/vList2"/>
    <dgm:cxn modelId="{A9AEA634-182E-E848-94D7-1C75B54EF719}" type="presParOf" srcId="{ED570C5F-3975-D146-B61A-0B614B7FD750}" destId="{121016BC-D5F3-7241-A910-B5BFE28F41ED}" srcOrd="9" destOrd="0" presId="urn:microsoft.com/office/officeart/2005/8/layout/vList2"/>
    <dgm:cxn modelId="{9214F53C-21AA-7447-B2A8-4C5331666960}" type="presParOf" srcId="{ED570C5F-3975-D146-B61A-0B614B7FD750}" destId="{466EF28C-01B4-024B-A7AD-A0AF6096D7EA}" srcOrd="10" destOrd="0" presId="urn:microsoft.com/office/officeart/2005/8/layout/vList2"/>
    <dgm:cxn modelId="{C5323AF4-1BE3-4B4B-AE03-0C475F33C540}" type="presParOf" srcId="{ED570C5F-3975-D146-B61A-0B614B7FD750}" destId="{C1599F37-E5EB-3C47-A034-DF4043162FA0}" srcOrd="11" destOrd="0" presId="urn:microsoft.com/office/officeart/2005/8/layout/vList2"/>
    <dgm:cxn modelId="{8B0DBCE7-0E16-6C4D-A28B-58EFC728C6D1}" type="presParOf" srcId="{ED570C5F-3975-D146-B61A-0B614B7FD750}" destId="{82959B6F-FDC9-9946-AF70-BD55D511C0AC}" srcOrd="12" destOrd="0" presId="urn:microsoft.com/office/officeart/2005/8/layout/vList2"/>
    <dgm:cxn modelId="{06F22EE0-EC93-4D4F-8390-07376A9CDFBE}" type="presParOf" srcId="{ED570C5F-3975-D146-B61A-0B614B7FD750}" destId="{49D50CCF-4CB6-9C4F-815F-E6FD3F789960}" srcOrd="13" destOrd="0" presId="urn:microsoft.com/office/officeart/2005/8/layout/vList2"/>
    <dgm:cxn modelId="{A60844AD-5193-384D-A825-9EC6D3F8887B}" type="presParOf" srcId="{ED570C5F-3975-D146-B61A-0B614B7FD750}" destId="{52B73EB6-786A-1B49-904B-BF3A65208CCC}" srcOrd="14" destOrd="0" presId="urn:microsoft.com/office/officeart/2005/8/layout/v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E94843F3-6F6C-7A40-9C8F-93DEBE3A9572}" type="doc">
      <dgm:prSet loTypeId="urn:microsoft.com/office/officeart/2005/8/layout/vList2" loCatId="list" qsTypeId="urn:microsoft.com/office/officeart/2005/8/quickstyle/simple4" qsCatId="simple" csTypeId="urn:microsoft.com/office/officeart/2005/8/colors/accent1_2" csCatId="accent1" phldr="1"/>
      <dgm:spPr/>
      <dgm:t>
        <a:bodyPr/>
        <a:lstStyle/>
        <a:p>
          <a:endParaRPr lang="en-US"/>
        </a:p>
      </dgm:t>
    </dgm:pt>
    <dgm:pt modelId="{3F64B665-6E84-9742-B675-F8E7FABF90C5}">
      <dgm:prSet custT="1"/>
      <dgm:spPr>
        <a:solidFill>
          <a:srgbClr val="FFFFFF"/>
        </a:solidFill>
        <a:ln w="38100">
          <a:solidFill>
            <a:srgbClr val="4F81BD"/>
          </a:solidFill>
        </a:ln>
      </dgm:spPr>
      <dgm:t>
        <a:bodyPr/>
        <a:lstStyle/>
        <a:p>
          <a:pPr rtl="0"/>
          <a:r>
            <a:rPr lang="en-US" sz="2000" b="1" baseline="0" dirty="0" smtClean="0">
              <a:solidFill>
                <a:srgbClr val="000000"/>
              </a:solidFill>
            </a:rPr>
            <a:t>The heart of reading instruction –</a:t>
          </a:r>
          <a:endParaRPr lang="en-US" sz="2000" dirty="0">
            <a:solidFill>
              <a:srgbClr val="FF0000"/>
            </a:solidFill>
          </a:endParaRPr>
        </a:p>
      </dgm:t>
    </dgm:pt>
    <dgm:pt modelId="{3EA9666E-45B3-0146-B477-9E3339B933C1}" type="parTrans" cxnId="{D77AAE33-F0C8-EE4C-A152-CB9A15A95502}">
      <dgm:prSet/>
      <dgm:spPr/>
      <dgm:t>
        <a:bodyPr/>
        <a:lstStyle/>
        <a:p>
          <a:endParaRPr lang="en-US"/>
        </a:p>
      </dgm:t>
    </dgm:pt>
    <dgm:pt modelId="{4334B1BA-6FF3-F647-9D1C-127FA3FE124E}" type="sibTrans" cxnId="{D77AAE33-F0C8-EE4C-A152-CB9A15A95502}">
      <dgm:prSet/>
      <dgm:spPr/>
      <dgm:t>
        <a:bodyPr/>
        <a:lstStyle/>
        <a:p>
          <a:endParaRPr lang="en-US"/>
        </a:p>
      </dgm:t>
    </dgm:pt>
    <dgm:pt modelId="{E4DA8F50-9EB3-384F-84CB-26454D1EB961}">
      <dgm:prSet custT="1"/>
      <dgm:spPr>
        <a:solidFill>
          <a:srgbClr val="FFFFFF"/>
        </a:solidFill>
        <a:ln w="38100">
          <a:solidFill>
            <a:srgbClr val="4F81BD"/>
          </a:solidFill>
        </a:ln>
      </dgm:spPr>
      <dgm:t>
        <a:bodyPr/>
        <a:lstStyle/>
        <a:p>
          <a:pPr rtl="0"/>
          <a:r>
            <a:rPr lang="en-US" sz="2000" b="1" baseline="0" dirty="0" smtClean="0">
              <a:solidFill>
                <a:srgbClr val="000000"/>
              </a:solidFill>
            </a:rPr>
            <a:t>Dynamic, flexible grouping is used – </a:t>
          </a:r>
          <a:endParaRPr lang="en-US" sz="2000" dirty="0">
            <a:solidFill>
              <a:srgbClr val="FF0000"/>
            </a:solidFill>
          </a:endParaRPr>
        </a:p>
      </dgm:t>
    </dgm:pt>
    <dgm:pt modelId="{0C4038AC-BC9B-7A4B-ABB6-FB249D215450}" type="parTrans" cxnId="{6E235F44-28A6-CF47-9155-4053099701CD}">
      <dgm:prSet/>
      <dgm:spPr/>
      <dgm:t>
        <a:bodyPr/>
        <a:lstStyle/>
        <a:p>
          <a:endParaRPr lang="en-US"/>
        </a:p>
      </dgm:t>
    </dgm:pt>
    <dgm:pt modelId="{A790EFFE-8669-BB4D-BAE9-7C09FD7880E4}" type="sibTrans" cxnId="{6E235F44-28A6-CF47-9155-4053099701CD}">
      <dgm:prSet/>
      <dgm:spPr/>
      <dgm:t>
        <a:bodyPr/>
        <a:lstStyle/>
        <a:p>
          <a:endParaRPr lang="en-US"/>
        </a:p>
      </dgm:t>
    </dgm:pt>
    <dgm:pt modelId="{CE4C9B66-B95D-8A4A-BD3F-C87DA04478B4}">
      <dgm:prSet custT="1"/>
      <dgm:spPr>
        <a:solidFill>
          <a:srgbClr val="FFFFFF"/>
        </a:solidFill>
        <a:ln w="38100">
          <a:solidFill>
            <a:srgbClr val="4F81BD"/>
          </a:solidFill>
        </a:ln>
      </dgm:spPr>
      <dgm:t>
        <a:bodyPr/>
        <a:lstStyle/>
        <a:p>
          <a:pPr rtl="0"/>
          <a:r>
            <a:rPr lang="en-US" sz="2000" b="1" baseline="0" dirty="0" smtClean="0">
              <a:solidFill>
                <a:srgbClr val="000000"/>
              </a:solidFill>
            </a:rPr>
            <a:t>Teacher provides adult demonstration of phrased, fluent reading – </a:t>
          </a:r>
          <a:endParaRPr lang="en-US" sz="2000" u="none" dirty="0">
            <a:solidFill>
              <a:srgbClr val="FF0000"/>
            </a:solidFill>
          </a:endParaRPr>
        </a:p>
      </dgm:t>
    </dgm:pt>
    <dgm:pt modelId="{197A3661-70F8-2A45-B19B-5A19A1FEA929}" type="parTrans" cxnId="{0C1753B3-A83E-F84B-8478-C0E42CCB215C}">
      <dgm:prSet/>
      <dgm:spPr/>
      <dgm:t>
        <a:bodyPr/>
        <a:lstStyle/>
        <a:p>
          <a:endParaRPr lang="en-US"/>
        </a:p>
      </dgm:t>
    </dgm:pt>
    <dgm:pt modelId="{AB2D6838-C8DA-8943-B249-A82BA01E34E7}" type="sibTrans" cxnId="{0C1753B3-A83E-F84B-8478-C0E42CCB215C}">
      <dgm:prSet/>
      <dgm:spPr/>
      <dgm:t>
        <a:bodyPr/>
        <a:lstStyle/>
        <a:p>
          <a:endParaRPr lang="en-US"/>
        </a:p>
      </dgm:t>
    </dgm:pt>
    <dgm:pt modelId="{6A141EB3-ACE9-044D-8C46-63A7A8CE897C}">
      <dgm:prSet custT="1"/>
      <dgm:spPr>
        <a:solidFill>
          <a:srgbClr val="FFFFFF"/>
        </a:solidFill>
        <a:ln w="38100">
          <a:solidFill>
            <a:srgbClr val="4F81BD"/>
          </a:solidFill>
        </a:ln>
      </dgm:spPr>
      <dgm:t>
        <a:bodyPr/>
        <a:lstStyle/>
        <a:p>
          <a:pPr rtl="0"/>
          <a:r>
            <a:rPr lang="en-US" sz="2000" b="1" baseline="0" dirty="0" smtClean="0">
              <a:solidFill>
                <a:srgbClr val="000000"/>
              </a:solidFill>
            </a:rPr>
            <a:t>Teacher provides a supportive introduction – </a:t>
          </a:r>
          <a:endParaRPr lang="en-US" sz="2000" dirty="0">
            <a:solidFill>
              <a:srgbClr val="FF0000"/>
            </a:solidFill>
          </a:endParaRPr>
        </a:p>
      </dgm:t>
    </dgm:pt>
    <dgm:pt modelId="{F5B3237E-D95D-FD47-81BB-C24BBF2A4C16}" type="parTrans" cxnId="{F69C461E-E27D-2648-A89D-3670165C40E5}">
      <dgm:prSet/>
      <dgm:spPr/>
      <dgm:t>
        <a:bodyPr/>
        <a:lstStyle/>
        <a:p>
          <a:endParaRPr lang="en-US"/>
        </a:p>
      </dgm:t>
    </dgm:pt>
    <dgm:pt modelId="{D185CF32-0FCA-3B46-954C-721734B4485A}" type="sibTrans" cxnId="{F69C461E-E27D-2648-A89D-3670165C40E5}">
      <dgm:prSet/>
      <dgm:spPr/>
      <dgm:t>
        <a:bodyPr/>
        <a:lstStyle/>
        <a:p>
          <a:endParaRPr lang="en-US"/>
        </a:p>
      </dgm:t>
    </dgm:pt>
    <dgm:pt modelId="{8C2B427E-D996-9F4A-A1F0-F28C17A9FCC0}">
      <dgm:prSet custT="1"/>
      <dgm:spPr>
        <a:solidFill>
          <a:srgbClr val="FFFFFF"/>
        </a:solidFill>
        <a:ln w="38100">
          <a:solidFill>
            <a:srgbClr val="4F81BD"/>
          </a:solidFill>
        </a:ln>
      </dgm:spPr>
      <dgm:t>
        <a:bodyPr/>
        <a:lstStyle/>
        <a:p>
          <a:pPr rtl="0"/>
          <a:r>
            <a:rPr lang="en-US" sz="2000" b="1" baseline="0" dirty="0" smtClean="0">
              <a:solidFill>
                <a:srgbClr val="000000"/>
              </a:solidFill>
            </a:rPr>
            <a:t>Students read the whole text to themselves –</a:t>
          </a:r>
          <a:endParaRPr lang="en-US" sz="2000" dirty="0">
            <a:solidFill>
              <a:srgbClr val="FF0000"/>
            </a:solidFill>
          </a:endParaRPr>
        </a:p>
      </dgm:t>
    </dgm:pt>
    <dgm:pt modelId="{1C5D4AED-CBC4-694B-9358-15CDF187BD6B}" type="parTrans" cxnId="{0F803CF2-39B7-2042-BE8F-8C81F44DD88D}">
      <dgm:prSet/>
      <dgm:spPr/>
      <dgm:t>
        <a:bodyPr/>
        <a:lstStyle/>
        <a:p>
          <a:endParaRPr lang="en-US"/>
        </a:p>
      </dgm:t>
    </dgm:pt>
    <dgm:pt modelId="{E980DB78-AA6D-8640-B8A9-74E4D1BA5C37}" type="sibTrans" cxnId="{0F803CF2-39B7-2042-BE8F-8C81F44DD88D}">
      <dgm:prSet/>
      <dgm:spPr/>
      <dgm:t>
        <a:bodyPr/>
        <a:lstStyle/>
        <a:p>
          <a:endParaRPr lang="en-US"/>
        </a:p>
      </dgm:t>
    </dgm:pt>
    <dgm:pt modelId="{0ED6E2DF-CE45-674D-8924-0FD22A30061D}">
      <dgm:prSet custT="1"/>
      <dgm:spPr>
        <a:solidFill>
          <a:srgbClr val="FFFFFF"/>
        </a:solidFill>
        <a:ln w="38100">
          <a:solidFill>
            <a:srgbClr val="4F81BD"/>
          </a:solidFill>
        </a:ln>
      </dgm:spPr>
      <dgm:t>
        <a:bodyPr/>
        <a:lstStyle/>
        <a:p>
          <a:pPr rtl="0"/>
          <a:r>
            <a:rPr lang="en-US" sz="2000" b="1" baseline="0" dirty="0" smtClean="0">
              <a:solidFill>
                <a:srgbClr val="000000"/>
              </a:solidFill>
            </a:rPr>
            <a:t>Teacher is constantly assessing individual readers -</a:t>
          </a:r>
          <a:endParaRPr lang="en-US" sz="2000" dirty="0">
            <a:solidFill>
              <a:srgbClr val="FF0000"/>
            </a:solidFill>
          </a:endParaRPr>
        </a:p>
      </dgm:t>
    </dgm:pt>
    <dgm:pt modelId="{1D9988FE-CECD-BF43-BA7B-9EE56C385D1B}" type="parTrans" cxnId="{B6FC2C8F-47E2-314A-BB9C-1F58AFFC64EE}">
      <dgm:prSet/>
      <dgm:spPr/>
      <dgm:t>
        <a:bodyPr/>
        <a:lstStyle/>
        <a:p>
          <a:endParaRPr lang="en-US"/>
        </a:p>
      </dgm:t>
    </dgm:pt>
    <dgm:pt modelId="{80DB60E1-7740-8143-B99E-65AB597DF9B8}" type="sibTrans" cxnId="{B6FC2C8F-47E2-314A-BB9C-1F58AFFC64EE}">
      <dgm:prSet/>
      <dgm:spPr/>
      <dgm:t>
        <a:bodyPr/>
        <a:lstStyle/>
        <a:p>
          <a:endParaRPr lang="en-US"/>
        </a:p>
      </dgm:t>
    </dgm:pt>
    <dgm:pt modelId="{C46CE994-9E99-6B4E-BC2B-3E5D195124C2}" type="pres">
      <dgm:prSet presAssocID="{E94843F3-6F6C-7A40-9C8F-93DEBE3A9572}" presName="linear" presStyleCnt="0">
        <dgm:presLayoutVars>
          <dgm:animLvl val="lvl"/>
          <dgm:resizeHandles val="exact"/>
        </dgm:presLayoutVars>
      </dgm:prSet>
      <dgm:spPr/>
      <dgm:t>
        <a:bodyPr/>
        <a:lstStyle/>
        <a:p>
          <a:endParaRPr lang="en-US"/>
        </a:p>
      </dgm:t>
    </dgm:pt>
    <dgm:pt modelId="{A4619A8D-661E-E348-A665-4646F20E58F1}" type="pres">
      <dgm:prSet presAssocID="{3F64B665-6E84-9742-B675-F8E7FABF90C5}" presName="parentText" presStyleLbl="node1" presStyleIdx="0" presStyleCnt="6">
        <dgm:presLayoutVars>
          <dgm:chMax val="0"/>
          <dgm:bulletEnabled val="1"/>
        </dgm:presLayoutVars>
      </dgm:prSet>
      <dgm:spPr/>
      <dgm:t>
        <a:bodyPr/>
        <a:lstStyle/>
        <a:p>
          <a:endParaRPr lang="en-US"/>
        </a:p>
      </dgm:t>
    </dgm:pt>
    <dgm:pt modelId="{D966B7E5-8574-444C-B59C-D44963D530BA}" type="pres">
      <dgm:prSet presAssocID="{4334B1BA-6FF3-F647-9D1C-127FA3FE124E}" presName="spacer" presStyleCnt="0"/>
      <dgm:spPr/>
    </dgm:pt>
    <dgm:pt modelId="{26F70CA9-4215-7D4F-96D0-3354DF015E8D}" type="pres">
      <dgm:prSet presAssocID="{E4DA8F50-9EB3-384F-84CB-26454D1EB961}" presName="parentText" presStyleLbl="node1" presStyleIdx="1" presStyleCnt="6">
        <dgm:presLayoutVars>
          <dgm:chMax val="0"/>
          <dgm:bulletEnabled val="1"/>
        </dgm:presLayoutVars>
      </dgm:prSet>
      <dgm:spPr/>
      <dgm:t>
        <a:bodyPr/>
        <a:lstStyle/>
        <a:p>
          <a:endParaRPr lang="en-US"/>
        </a:p>
      </dgm:t>
    </dgm:pt>
    <dgm:pt modelId="{56804FB0-1583-AD49-A63A-767F2F048422}" type="pres">
      <dgm:prSet presAssocID="{A790EFFE-8669-BB4D-BAE9-7C09FD7880E4}" presName="spacer" presStyleCnt="0"/>
      <dgm:spPr/>
    </dgm:pt>
    <dgm:pt modelId="{DD76F540-01F0-C54C-B2AC-A486903BF4CE}" type="pres">
      <dgm:prSet presAssocID="{CE4C9B66-B95D-8A4A-BD3F-C87DA04478B4}" presName="parentText" presStyleLbl="node1" presStyleIdx="2" presStyleCnt="6">
        <dgm:presLayoutVars>
          <dgm:chMax val="0"/>
          <dgm:bulletEnabled val="1"/>
        </dgm:presLayoutVars>
      </dgm:prSet>
      <dgm:spPr/>
      <dgm:t>
        <a:bodyPr/>
        <a:lstStyle/>
        <a:p>
          <a:endParaRPr lang="en-US"/>
        </a:p>
      </dgm:t>
    </dgm:pt>
    <dgm:pt modelId="{E3C28FA9-B6DA-8C42-AD68-A4E4CBB0200A}" type="pres">
      <dgm:prSet presAssocID="{AB2D6838-C8DA-8943-B249-A82BA01E34E7}" presName="spacer" presStyleCnt="0"/>
      <dgm:spPr/>
    </dgm:pt>
    <dgm:pt modelId="{73D477B7-748B-0847-BCF7-3647B53BD1CA}" type="pres">
      <dgm:prSet presAssocID="{6A141EB3-ACE9-044D-8C46-63A7A8CE897C}" presName="parentText" presStyleLbl="node1" presStyleIdx="3" presStyleCnt="6">
        <dgm:presLayoutVars>
          <dgm:chMax val="0"/>
          <dgm:bulletEnabled val="1"/>
        </dgm:presLayoutVars>
      </dgm:prSet>
      <dgm:spPr/>
      <dgm:t>
        <a:bodyPr/>
        <a:lstStyle/>
        <a:p>
          <a:endParaRPr lang="en-US"/>
        </a:p>
      </dgm:t>
    </dgm:pt>
    <dgm:pt modelId="{086309C1-31E2-1549-B54A-B3EDE81AC1D8}" type="pres">
      <dgm:prSet presAssocID="{D185CF32-0FCA-3B46-954C-721734B4485A}" presName="spacer" presStyleCnt="0"/>
      <dgm:spPr/>
    </dgm:pt>
    <dgm:pt modelId="{5F43D7FB-4EFF-A049-8DE7-55A1DF125A3B}" type="pres">
      <dgm:prSet presAssocID="{8C2B427E-D996-9F4A-A1F0-F28C17A9FCC0}" presName="parentText" presStyleLbl="node1" presStyleIdx="4" presStyleCnt="6">
        <dgm:presLayoutVars>
          <dgm:chMax val="0"/>
          <dgm:bulletEnabled val="1"/>
        </dgm:presLayoutVars>
      </dgm:prSet>
      <dgm:spPr/>
      <dgm:t>
        <a:bodyPr/>
        <a:lstStyle/>
        <a:p>
          <a:endParaRPr lang="en-US"/>
        </a:p>
      </dgm:t>
    </dgm:pt>
    <dgm:pt modelId="{84A6B69C-58AA-994E-8D11-ED2F8C1CDB89}" type="pres">
      <dgm:prSet presAssocID="{E980DB78-AA6D-8640-B8A9-74E4D1BA5C37}" presName="spacer" presStyleCnt="0"/>
      <dgm:spPr/>
    </dgm:pt>
    <dgm:pt modelId="{C677BBAE-7400-9A4A-BADF-DD39F3627D90}" type="pres">
      <dgm:prSet presAssocID="{0ED6E2DF-CE45-674D-8924-0FD22A30061D}" presName="parentText" presStyleLbl="node1" presStyleIdx="5" presStyleCnt="6">
        <dgm:presLayoutVars>
          <dgm:chMax val="0"/>
          <dgm:bulletEnabled val="1"/>
        </dgm:presLayoutVars>
      </dgm:prSet>
      <dgm:spPr/>
      <dgm:t>
        <a:bodyPr/>
        <a:lstStyle/>
        <a:p>
          <a:endParaRPr lang="en-US"/>
        </a:p>
      </dgm:t>
    </dgm:pt>
  </dgm:ptLst>
  <dgm:cxnLst>
    <dgm:cxn modelId="{F15F4E84-BB1E-DC4F-B0D9-BCF746A12678}" type="presOf" srcId="{6A141EB3-ACE9-044D-8C46-63A7A8CE897C}" destId="{73D477B7-748B-0847-BCF7-3647B53BD1CA}" srcOrd="0" destOrd="0" presId="urn:microsoft.com/office/officeart/2005/8/layout/vList2"/>
    <dgm:cxn modelId="{363D7E3C-85E0-FB4D-AA11-7740879AD709}" type="presOf" srcId="{3F64B665-6E84-9742-B675-F8E7FABF90C5}" destId="{A4619A8D-661E-E348-A665-4646F20E58F1}" srcOrd="0" destOrd="0" presId="urn:microsoft.com/office/officeart/2005/8/layout/vList2"/>
    <dgm:cxn modelId="{ED9D7104-88AB-AE41-9750-88CD9AA02106}" type="presOf" srcId="{CE4C9B66-B95D-8A4A-BD3F-C87DA04478B4}" destId="{DD76F540-01F0-C54C-B2AC-A486903BF4CE}" srcOrd="0" destOrd="0" presId="urn:microsoft.com/office/officeart/2005/8/layout/vList2"/>
    <dgm:cxn modelId="{6E235F44-28A6-CF47-9155-4053099701CD}" srcId="{E94843F3-6F6C-7A40-9C8F-93DEBE3A9572}" destId="{E4DA8F50-9EB3-384F-84CB-26454D1EB961}" srcOrd="1" destOrd="0" parTransId="{0C4038AC-BC9B-7A4B-ABB6-FB249D215450}" sibTransId="{A790EFFE-8669-BB4D-BAE9-7C09FD7880E4}"/>
    <dgm:cxn modelId="{D77AAE33-F0C8-EE4C-A152-CB9A15A95502}" srcId="{E94843F3-6F6C-7A40-9C8F-93DEBE3A9572}" destId="{3F64B665-6E84-9742-B675-F8E7FABF90C5}" srcOrd="0" destOrd="0" parTransId="{3EA9666E-45B3-0146-B477-9E3339B933C1}" sibTransId="{4334B1BA-6FF3-F647-9D1C-127FA3FE124E}"/>
    <dgm:cxn modelId="{4152BFB2-D860-0949-B348-7DFEC7A863A7}" type="presOf" srcId="{8C2B427E-D996-9F4A-A1F0-F28C17A9FCC0}" destId="{5F43D7FB-4EFF-A049-8DE7-55A1DF125A3B}" srcOrd="0" destOrd="0" presId="urn:microsoft.com/office/officeart/2005/8/layout/vList2"/>
    <dgm:cxn modelId="{F69C461E-E27D-2648-A89D-3670165C40E5}" srcId="{E94843F3-6F6C-7A40-9C8F-93DEBE3A9572}" destId="{6A141EB3-ACE9-044D-8C46-63A7A8CE897C}" srcOrd="3" destOrd="0" parTransId="{F5B3237E-D95D-FD47-81BB-C24BBF2A4C16}" sibTransId="{D185CF32-0FCA-3B46-954C-721734B4485A}"/>
    <dgm:cxn modelId="{0C1753B3-A83E-F84B-8478-C0E42CCB215C}" srcId="{E94843F3-6F6C-7A40-9C8F-93DEBE3A9572}" destId="{CE4C9B66-B95D-8A4A-BD3F-C87DA04478B4}" srcOrd="2" destOrd="0" parTransId="{197A3661-70F8-2A45-B19B-5A19A1FEA929}" sibTransId="{AB2D6838-C8DA-8943-B249-A82BA01E34E7}"/>
    <dgm:cxn modelId="{0F803CF2-39B7-2042-BE8F-8C81F44DD88D}" srcId="{E94843F3-6F6C-7A40-9C8F-93DEBE3A9572}" destId="{8C2B427E-D996-9F4A-A1F0-F28C17A9FCC0}" srcOrd="4" destOrd="0" parTransId="{1C5D4AED-CBC4-694B-9358-15CDF187BD6B}" sibTransId="{E980DB78-AA6D-8640-B8A9-74E4D1BA5C37}"/>
    <dgm:cxn modelId="{A4ED5B10-39D0-5C42-BA8E-758C8498903D}" type="presOf" srcId="{E94843F3-6F6C-7A40-9C8F-93DEBE3A9572}" destId="{C46CE994-9E99-6B4E-BC2B-3E5D195124C2}" srcOrd="0" destOrd="0" presId="urn:microsoft.com/office/officeart/2005/8/layout/vList2"/>
    <dgm:cxn modelId="{D07057AD-0645-A34E-92FC-3B4E351244FE}" type="presOf" srcId="{E4DA8F50-9EB3-384F-84CB-26454D1EB961}" destId="{26F70CA9-4215-7D4F-96D0-3354DF015E8D}" srcOrd="0" destOrd="0" presId="urn:microsoft.com/office/officeart/2005/8/layout/vList2"/>
    <dgm:cxn modelId="{B6FC2C8F-47E2-314A-BB9C-1F58AFFC64EE}" srcId="{E94843F3-6F6C-7A40-9C8F-93DEBE3A9572}" destId="{0ED6E2DF-CE45-674D-8924-0FD22A30061D}" srcOrd="5" destOrd="0" parTransId="{1D9988FE-CECD-BF43-BA7B-9EE56C385D1B}" sibTransId="{80DB60E1-7740-8143-B99E-65AB597DF9B8}"/>
    <dgm:cxn modelId="{FD14E8F0-8526-CC4A-A5FD-B4054611CDA9}" type="presOf" srcId="{0ED6E2DF-CE45-674D-8924-0FD22A30061D}" destId="{C677BBAE-7400-9A4A-BADF-DD39F3627D90}" srcOrd="0" destOrd="0" presId="urn:microsoft.com/office/officeart/2005/8/layout/vList2"/>
    <dgm:cxn modelId="{C8AED120-417B-6142-9335-B733789492C6}" type="presParOf" srcId="{C46CE994-9E99-6B4E-BC2B-3E5D195124C2}" destId="{A4619A8D-661E-E348-A665-4646F20E58F1}" srcOrd="0" destOrd="0" presId="urn:microsoft.com/office/officeart/2005/8/layout/vList2"/>
    <dgm:cxn modelId="{CC586AA9-880F-5E49-9EC3-7EECBF0F0460}" type="presParOf" srcId="{C46CE994-9E99-6B4E-BC2B-3E5D195124C2}" destId="{D966B7E5-8574-444C-B59C-D44963D530BA}" srcOrd="1" destOrd="0" presId="urn:microsoft.com/office/officeart/2005/8/layout/vList2"/>
    <dgm:cxn modelId="{9D9F9D1A-FBDA-8B4E-95BD-F34A44D03728}" type="presParOf" srcId="{C46CE994-9E99-6B4E-BC2B-3E5D195124C2}" destId="{26F70CA9-4215-7D4F-96D0-3354DF015E8D}" srcOrd="2" destOrd="0" presId="urn:microsoft.com/office/officeart/2005/8/layout/vList2"/>
    <dgm:cxn modelId="{EEA5D54D-FA02-B54A-8074-293963D64B16}" type="presParOf" srcId="{C46CE994-9E99-6B4E-BC2B-3E5D195124C2}" destId="{56804FB0-1583-AD49-A63A-767F2F048422}" srcOrd="3" destOrd="0" presId="urn:microsoft.com/office/officeart/2005/8/layout/vList2"/>
    <dgm:cxn modelId="{B910518D-410B-A746-A452-67F3F611F9E9}" type="presParOf" srcId="{C46CE994-9E99-6B4E-BC2B-3E5D195124C2}" destId="{DD76F540-01F0-C54C-B2AC-A486903BF4CE}" srcOrd="4" destOrd="0" presId="urn:microsoft.com/office/officeart/2005/8/layout/vList2"/>
    <dgm:cxn modelId="{62240FFB-3C75-0E45-A07D-DDBCBD38C652}" type="presParOf" srcId="{C46CE994-9E99-6B4E-BC2B-3E5D195124C2}" destId="{E3C28FA9-B6DA-8C42-AD68-A4E4CBB0200A}" srcOrd="5" destOrd="0" presId="urn:microsoft.com/office/officeart/2005/8/layout/vList2"/>
    <dgm:cxn modelId="{1236D19C-A101-8946-B3C0-254245E89FE6}" type="presParOf" srcId="{C46CE994-9E99-6B4E-BC2B-3E5D195124C2}" destId="{73D477B7-748B-0847-BCF7-3647B53BD1CA}" srcOrd="6" destOrd="0" presId="urn:microsoft.com/office/officeart/2005/8/layout/vList2"/>
    <dgm:cxn modelId="{8BAF951A-10D2-6848-82FF-4F9DD8035D53}" type="presParOf" srcId="{C46CE994-9E99-6B4E-BC2B-3E5D195124C2}" destId="{086309C1-31E2-1549-B54A-B3EDE81AC1D8}" srcOrd="7" destOrd="0" presId="urn:microsoft.com/office/officeart/2005/8/layout/vList2"/>
    <dgm:cxn modelId="{9CF1B1F3-D9E7-1A4F-8C9B-4F9CA24A2030}" type="presParOf" srcId="{C46CE994-9E99-6B4E-BC2B-3E5D195124C2}" destId="{5F43D7FB-4EFF-A049-8DE7-55A1DF125A3B}" srcOrd="8" destOrd="0" presId="urn:microsoft.com/office/officeart/2005/8/layout/vList2"/>
    <dgm:cxn modelId="{E79BB60E-F460-884C-86D4-48830A868551}" type="presParOf" srcId="{C46CE994-9E99-6B4E-BC2B-3E5D195124C2}" destId="{84A6B69C-58AA-994E-8D11-ED2F8C1CDB89}" srcOrd="9" destOrd="0" presId="urn:microsoft.com/office/officeart/2005/8/layout/vList2"/>
    <dgm:cxn modelId="{19ABB427-0AEA-6C4C-A0BD-CF307B66E81E}" type="presParOf" srcId="{C46CE994-9E99-6B4E-BC2B-3E5D195124C2}" destId="{C677BBAE-7400-9A4A-BADF-DD39F3627D90}" srcOrd="10" destOrd="0" presId="urn:microsoft.com/office/officeart/2005/8/layout/vList2"/>
  </dgm:cxnLst>
  <dgm:bg>
    <a:noFill/>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F2E898F7-6109-0248-B483-ED35EEEFEB45}" type="doc">
      <dgm:prSet loTypeId="urn:microsoft.com/office/officeart/2005/8/layout/vList2" loCatId="list" qsTypeId="urn:microsoft.com/office/officeart/2005/8/quickstyle/simple4" qsCatId="simple" csTypeId="urn:microsoft.com/office/officeart/2005/8/colors/accent1_2" csCatId="accent1" phldr="1"/>
      <dgm:spPr/>
      <dgm:t>
        <a:bodyPr/>
        <a:lstStyle/>
        <a:p>
          <a:endParaRPr lang="en-US"/>
        </a:p>
      </dgm:t>
    </dgm:pt>
    <dgm:pt modelId="{576EB98C-6F4C-CA41-A9F3-38861B774EA0}">
      <dgm:prSet custT="1"/>
      <dgm:spPr>
        <a:solidFill>
          <a:srgbClr val="FFFFFF"/>
        </a:solidFill>
        <a:ln w="38100" cap="flat" cmpd="sng" algn="ctr">
          <a:solidFill>
            <a:srgbClr val="FF0000"/>
          </a:solidFill>
          <a:prstDash val="solid"/>
          <a:round/>
          <a:headEnd type="none" w="med" len="med"/>
          <a:tailEnd type="none" w="med" len="med"/>
        </a:ln>
      </dgm:spPr>
      <dgm:t>
        <a:bodyPr/>
        <a:lstStyle/>
        <a:p>
          <a:pPr marL="182880" indent="-182880" rtl="0"/>
          <a:r>
            <a:rPr lang="en-US" sz="2000" b="1" dirty="0" smtClean="0">
              <a:solidFill>
                <a:srgbClr val="000000"/>
              </a:solidFill>
            </a:rPr>
            <a:t>• Reading is done by students.</a:t>
          </a:r>
          <a:endParaRPr lang="en-US" sz="2000" dirty="0">
            <a:solidFill>
              <a:srgbClr val="000000"/>
            </a:solidFill>
          </a:endParaRPr>
        </a:p>
      </dgm:t>
    </dgm:pt>
    <dgm:pt modelId="{9E858347-4844-C24B-858F-508020FAC702}" type="parTrans" cxnId="{D89BD7FE-D8A6-9C4C-B4CA-6DA3BCDF3DC0}">
      <dgm:prSet/>
      <dgm:spPr/>
      <dgm:t>
        <a:bodyPr/>
        <a:lstStyle/>
        <a:p>
          <a:endParaRPr lang="en-US"/>
        </a:p>
      </dgm:t>
    </dgm:pt>
    <dgm:pt modelId="{58AF36A9-113F-0C4F-B2CB-B20D8FC13D07}" type="sibTrans" cxnId="{D89BD7FE-D8A6-9C4C-B4CA-6DA3BCDF3DC0}">
      <dgm:prSet/>
      <dgm:spPr/>
      <dgm:t>
        <a:bodyPr/>
        <a:lstStyle/>
        <a:p>
          <a:endParaRPr lang="en-US"/>
        </a:p>
      </dgm:t>
    </dgm:pt>
    <dgm:pt modelId="{D6C4FC05-E208-0447-9AAF-57AFE6128598}">
      <dgm:prSet custT="1"/>
      <dgm:spPr>
        <a:solidFill>
          <a:srgbClr val="FFFFFF"/>
        </a:solidFill>
        <a:ln w="38100" cap="flat" cmpd="sng" algn="ctr">
          <a:solidFill>
            <a:srgbClr val="FF0000"/>
          </a:solidFill>
          <a:prstDash val="solid"/>
          <a:round/>
          <a:headEnd type="none" w="med" len="med"/>
          <a:tailEnd type="none" w="med" len="med"/>
        </a:ln>
      </dgm:spPr>
      <dgm:t>
        <a:bodyPr/>
        <a:lstStyle/>
        <a:p>
          <a:pPr marL="182880" indent="-182880" rtl="0"/>
          <a:r>
            <a:rPr lang="en-US" sz="2000" b="1" dirty="0" smtClean="0">
              <a:solidFill>
                <a:srgbClr val="000000"/>
              </a:solidFill>
            </a:rPr>
            <a:t>• Uses new, unseen text.</a:t>
          </a:r>
          <a:endParaRPr lang="en-US" sz="2000" dirty="0">
            <a:solidFill>
              <a:srgbClr val="000000"/>
            </a:solidFill>
          </a:endParaRPr>
        </a:p>
      </dgm:t>
    </dgm:pt>
    <dgm:pt modelId="{E76B525C-4658-6A48-94E6-92331D97D5B6}" type="parTrans" cxnId="{90286AC7-6B8F-A54F-A0D1-4B2B5DB784E0}">
      <dgm:prSet/>
      <dgm:spPr/>
      <dgm:t>
        <a:bodyPr/>
        <a:lstStyle/>
        <a:p>
          <a:endParaRPr lang="en-US"/>
        </a:p>
      </dgm:t>
    </dgm:pt>
    <dgm:pt modelId="{406990BB-B875-7048-94A2-88392BEFA5AB}" type="sibTrans" cxnId="{90286AC7-6B8F-A54F-A0D1-4B2B5DB784E0}">
      <dgm:prSet/>
      <dgm:spPr/>
      <dgm:t>
        <a:bodyPr/>
        <a:lstStyle/>
        <a:p>
          <a:endParaRPr lang="en-US"/>
        </a:p>
      </dgm:t>
    </dgm:pt>
    <dgm:pt modelId="{2CFFC9CE-97D8-0E49-B91A-B9C29EDE759A}">
      <dgm:prSet custT="1"/>
      <dgm:spPr>
        <a:solidFill>
          <a:srgbClr val="FFFFFF"/>
        </a:solidFill>
        <a:ln w="38100" cap="flat" cmpd="sng" algn="ctr">
          <a:solidFill>
            <a:srgbClr val="FF0000"/>
          </a:solidFill>
          <a:prstDash val="solid"/>
          <a:round/>
          <a:headEnd type="none" w="med" len="med"/>
          <a:tailEnd type="none" w="med" len="med"/>
        </a:ln>
      </dgm:spPr>
      <dgm:t>
        <a:bodyPr/>
        <a:lstStyle/>
        <a:p>
          <a:pPr marL="182880" indent="-182880" rtl="0"/>
          <a:r>
            <a:rPr lang="en-US" sz="2000" b="1" dirty="0" smtClean="0">
              <a:solidFill>
                <a:srgbClr val="000000"/>
              </a:solidFill>
            </a:rPr>
            <a:t>• The teacher diagnoses, instructs, and evaluates during a small group reading lesson.</a:t>
          </a:r>
          <a:endParaRPr lang="en-US" sz="2000" dirty="0">
            <a:solidFill>
              <a:srgbClr val="000000"/>
            </a:solidFill>
          </a:endParaRPr>
        </a:p>
      </dgm:t>
    </dgm:pt>
    <dgm:pt modelId="{3982CB71-AD11-B447-9EED-B57FE2D78AD9}" type="parTrans" cxnId="{F7BD2133-2340-4C48-9F49-3614D8303850}">
      <dgm:prSet/>
      <dgm:spPr/>
      <dgm:t>
        <a:bodyPr/>
        <a:lstStyle/>
        <a:p>
          <a:endParaRPr lang="en-US"/>
        </a:p>
      </dgm:t>
    </dgm:pt>
    <dgm:pt modelId="{C59F3E37-F293-3849-8DA6-E9D29DF3C09B}" type="sibTrans" cxnId="{F7BD2133-2340-4C48-9F49-3614D8303850}">
      <dgm:prSet/>
      <dgm:spPr/>
      <dgm:t>
        <a:bodyPr/>
        <a:lstStyle/>
        <a:p>
          <a:endParaRPr lang="en-US"/>
        </a:p>
      </dgm:t>
    </dgm:pt>
    <dgm:pt modelId="{E516602C-4A31-5540-BA57-54D6D3A9D965}">
      <dgm:prSet custT="1"/>
      <dgm:spPr>
        <a:solidFill>
          <a:srgbClr val="FFFFFF"/>
        </a:solidFill>
        <a:ln w="38100" cap="flat" cmpd="sng" algn="ctr">
          <a:solidFill>
            <a:srgbClr val="FF0000"/>
          </a:solidFill>
          <a:prstDash val="solid"/>
          <a:round/>
          <a:headEnd type="none" w="med" len="med"/>
          <a:tailEnd type="none" w="med" len="med"/>
        </a:ln>
      </dgm:spPr>
      <dgm:t>
        <a:bodyPr/>
        <a:lstStyle/>
        <a:p>
          <a:pPr marL="182880" indent="-182880" rtl="0"/>
          <a:r>
            <a:rPr lang="en-US" sz="2000" b="1" dirty="0" smtClean="0">
              <a:solidFill>
                <a:srgbClr val="000000"/>
              </a:solidFill>
            </a:rPr>
            <a:t>• As each student simultaneously reads independently from his own copy of the text, the teacher observes behaviors, skills, and strategies - offering support as needed. </a:t>
          </a:r>
          <a:endParaRPr lang="en-US" sz="2000" dirty="0">
            <a:solidFill>
              <a:srgbClr val="000000"/>
            </a:solidFill>
          </a:endParaRPr>
        </a:p>
      </dgm:t>
    </dgm:pt>
    <dgm:pt modelId="{2A230E11-E41A-E540-8B4D-7AFF04BAB154}" type="parTrans" cxnId="{0648F2F0-573C-3941-BA45-31A399AE9B36}">
      <dgm:prSet/>
      <dgm:spPr/>
      <dgm:t>
        <a:bodyPr/>
        <a:lstStyle/>
        <a:p>
          <a:endParaRPr lang="en-US"/>
        </a:p>
      </dgm:t>
    </dgm:pt>
    <dgm:pt modelId="{8D3679A0-373C-7C47-95E4-419E6031DF82}" type="sibTrans" cxnId="{0648F2F0-573C-3941-BA45-31A399AE9B36}">
      <dgm:prSet/>
      <dgm:spPr/>
      <dgm:t>
        <a:bodyPr/>
        <a:lstStyle/>
        <a:p>
          <a:endParaRPr lang="en-US"/>
        </a:p>
      </dgm:t>
    </dgm:pt>
    <dgm:pt modelId="{23E267A9-34B8-834B-95C8-F5EF9D2D3636}" type="pres">
      <dgm:prSet presAssocID="{F2E898F7-6109-0248-B483-ED35EEEFEB45}" presName="linear" presStyleCnt="0">
        <dgm:presLayoutVars>
          <dgm:animLvl val="lvl"/>
          <dgm:resizeHandles val="exact"/>
        </dgm:presLayoutVars>
      </dgm:prSet>
      <dgm:spPr/>
      <dgm:t>
        <a:bodyPr/>
        <a:lstStyle/>
        <a:p>
          <a:endParaRPr lang="en-US"/>
        </a:p>
      </dgm:t>
    </dgm:pt>
    <dgm:pt modelId="{0F532C54-A249-5540-88F0-717C18D209B4}" type="pres">
      <dgm:prSet presAssocID="{576EB98C-6F4C-CA41-A9F3-38861B774EA0}" presName="parentText" presStyleLbl="node1" presStyleIdx="0" presStyleCnt="4">
        <dgm:presLayoutVars>
          <dgm:chMax val="0"/>
          <dgm:bulletEnabled val="1"/>
        </dgm:presLayoutVars>
      </dgm:prSet>
      <dgm:spPr/>
      <dgm:t>
        <a:bodyPr/>
        <a:lstStyle/>
        <a:p>
          <a:endParaRPr lang="en-US"/>
        </a:p>
      </dgm:t>
    </dgm:pt>
    <dgm:pt modelId="{343AC3DE-D6E9-1548-BB73-32C03A2BDA29}" type="pres">
      <dgm:prSet presAssocID="{58AF36A9-113F-0C4F-B2CB-B20D8FC13D07}" presName="spacer" presStyleCnt="0"/>
      <dgm:spPr/>
    </dgm:pt>
    <dgm:pt modelId="{BC7C18C8-801A-544D-A0F5-C52EACDCE28A}" type="pres">
      <dgm:prSet presAssocID="{D6C4FC05-E208-0447-9AAF-57AFE6128598}" presName="parentText" presStyleLbl="node1" presStyleIdx="1" presStyleCnt="4">
        <dgm:presLayoutVars>
          <dgm:chMax val="0"/>
          <dgm:bulletEnabled val="1"/>
        </dgm:presLayoutVars>
      </dgm:prSet>
      <dgm:spPr/>
      <dgm:t>
        <a:bodyPr/>
        <a:lstStyle/>
        <a:p>
          <a:endParaRPr lang="en-US"/>
        </a:p>
      </dgm:t>
    </dgm:pt>
    <dgm:pt modelId="{C0CE0E7F-3B6B-BC43-94EE-29B56CB87CE2}" type="pres">
      <dgm:prSet presAssocID="{406990BB-B875-7048-94A2-88392BEFA5AB}" presName="spacer" presStyleCnt="0"/>
      <dgm:spPr/>
    </dgm:pt>
    <dgm:pt modelId="{D9DEDECF-BA58-504C-B1CA-58C96D43C548}" type="pres">
      <dgm:prSet presAssocID="{2CFFC9CE-97D8-0E49-B91A-B9C29EDE759A}" presName="parentText" presStyleLbl="node1" presStyleIdx="2" presStyleCnt="4">
        <dgm:presLayoutVars>
          <dgm:chMax val="0"/>
          <dgm:bulletEnabled val="1"/>
        </dgm:presLayoutVars>
      </dgm:prSet>
      <dgm:spPr/>
      <dgm:t>
        <a:bodyPr/>
        <a:lstStyle/>
        <a:p>
          <a:endParaRPr lang="en-US"/>
        </a:p>
      </dgm:t>
    </dgm:pt>
    <dgm:pt modelId="{F394A8C6-9A76-A84B-8107-FC8ABE7D2716}" type="pres">
      <dgm:prSet presAssocID="{C59F3E37-F293-3849-8DA6-E9D29DF3C09B}" presName="spacer" presStyleCnt="0"/>
      <dgm:spPr/>
    </dgm:pt>
    <dgm:pt modelId="{7D0C9FFE-EC78-234F-9BEF-D15906E21781}" type="pres">
      <dgm:prSet presAssocID="{E516602C-4A31-5540-BA57-54D6D3A9D965}" presName="parentText" presStyleLbl="node1" presStyleIdx="3" presStyleCnt="4">
        <dgm:presLayoutVars>
          <dgm:chMax val="0"/>
          <dgm:bulletEnabled val="1"/>
        </dgm:presLayoutVars>
      </dgm:prSet>
      <dgm:spPr/>
      <dgm:t>
        <a:bodyPr/>
        <a:lstStyle/>
        <a:p>
          <a:endParaRPr lang="en-US"/>
        </a:p>
      </dgm:t>
    </dgm:pt>
  </dgm:ptLst>
  <dgm:cxnLst>
    <dgm:cxn modelId="{797E1670-B193-124E-816D-2F7A909ED814}" type="presOf" srcId="{E516602C-4A31-5540-BA57-54D6D3A9D965}" destId="{7D0C9FFE-EC78-234F-9BEF-D15906E21781}" srcOrd="0" destOrd="0" presId="urn:microsoft.com/office/officeart/2005/8/layout/vList2"/>
    <dgm:cxn modelId="{90286AC7-6B8F-A54F-A0D1-4B2B5DB784E0}" srcId="{F2E898F7-6109-0248-B483-ED35EEEFEB45}" destId="{D6C4FC05-E208-0447-9AAF-57AFE6128598}" srcOrd="1" destOrd="0" parTransId="{E76B525C-4658-6A48-94E6-92331D97D5B6}" sibTransId="{406990BB-B875-7048-94A2-88392BEFA5AB}"/>
    <dgm:cxn modelId="{0648F2F0-573C-3941-BA45-31A399AE9B36}" srcId="{F2E898F7-6109-0248-B483-ED35EEEFEB45}" destId="{E516602C-4A31-5540-BA57-54D6D3A9D965}" srcOrd="3" destOrd="0" parTransId="{2A230E11-E41A-E540-8B4D-7AFF04BAB154}" sibTransId="{8D3679A0-373C-7C47-95E4-419E6031DF82}"/>
    <dgm:cxn modelId="{D89BD7FE-D8A6-9C4C-B4CA-6DA3BCDF3DC0}" srcId="{F2E898F7-6109-0248-B483-ED35EEEFEB45}" destId="{576EB98C-6F4C-CA41-A9F3-38861B774EA0}" srcOrd="0" destOrd="0" parTransId="{9E858347-4844-C24B-858F-508020FAC702}" sibTransId="{58AF36A9-113F-0C4F-B2CB-B20D8FC13D07}"/>
    <dgm:cxn modelId="{4A058EFD-A622-DC42-B174-4A7BD25DE9C5}" type="presOf" srcId="{D6C4FC05-E208-0447-9AAF-57AFE6128598}" destId="{BC7C18C8-801A-544D-A0F5-C52EACDCE28A}" srcOrd="0" destOrd="0" presId="urn:microsoft.com/office/officeart/2005/8/layout/vList2"/>
    <dgm:cxn modelId="{F7BD2133-2340-4C48-9F49-3614D8303850}" srcId="{F2E898F7-6109-0248-B483-ED35EEEFEB45}" destId="{2CFFC9CE-97D8-0E49-B91A-B9C29EDE759A}" srcOrd="2" destOrd="0" parTransId="{3982CB71-AD11-B447-9EED-B57FE2D78AD9}" sibTransId="{C59F3E37-F293-3849-8DA6-E9D29DF3C09B}"/>
    <dgm:cxn modelId="{75248807-0582-114B-B7D8-2129D244FA77}" type="presOf" srcId="{2CFFC9CE-97D8-0E49-B91A-B9C29EDE759A}" destId="{D9DEDECF-BA58-504C-B1CA-58C96D43C548}" srcOrd="0" destOrd="0" presId="urn:microsoft.com/office/officeart/2005/8/layout/vList2"/>
    <dgm:cxn modelId="{C2874B1A-62B8-BA4B-9664-6FB817A20B6E}" type="presOf" srcId="{576EB98C-6F4C-CA41-A9F3-38861B774EA0}" destId="{0F532C54-A249-5540-88F0-717C18D209B4}" srcOrd="0" destOrd="0" presId="urn:microsoft.com/office/officeart/2005/8/layout/vList2"/>
    <dgm:cxn modelId="{D3CA2E8A-CAC9-6444-AE55-8686EF184A4A}" type="presOf" srcId="{F2E898F7-6109-0248-B483-ED35EEEFEB45}" destId="{23E267A9-34B8-834B-95C8-F5EF9D2D3636}" srcOrd="0" destOrd="0" presId="urn:microsoft.com/office/officeart/2005/8/layout/vList2"/>
    <dgm:cxn modelId="{BE3B14E9-C7F3-0448-98E8-3963CF598629}" type="presParOf" srcId="{23E267A9-34B8-834B-95C8-F5EF9D2D3636}" destId="{0F532C54-A249-5540-88F0-717C18D209B4}" srcOrd="0" destOrd="0" presId="urn:microsoft.com/office/officeart/2005/8/layout/vList2"/>
    <dgm:cxn modelId="{2EBE7CC5-7E46-8B40-B751-38FAA1881444}" type="presParOf" srcId="{23E267A9-34B8-834B-95C8-F5EF9D2D3636}" destId="{343AC3DE-D6E9-1548-BB73-32C03A2BDA29}" srcOrd="1" destOrd="0" presId="urn:microsoft.com/office/officeart/2005/8/layout/vList2"/>
    <dgm:cxn modelId="{23E37C4A-69F3-8A40-8E43-9C5ACB34A42E}" type="presParOf" srcId="{23E267A9-34B8-834B-95C8-F5EF9D2D3636}" destId="{BC7C18C8-801A-544D-A0F5-C52EACDCE28A}" srcOrd="2" destOrd="0" presId="urn:microsoft.com/office/officeart/2005/8/layout/vList2"/>
    <dgm:cxn modelId="{72999241-D970-AB4A-9FB1-EEF8BC392706}" type="presParOf" srcId="{23E267A9-34B8-834B-95C8-F5EF9D2D3636}" destId="{C0CE0E7F-3B6B-BC43-94EE-29B56CB87CE2}" srcOrd="3" destOrd="0" presId="urn:microsoft.com/office/officeart/2005/8/layout/vList2"/>
    <dgm:cxn modelId="{A68866F3-A323-1C41-9E52-1D2BA2C13735}" type="presParOf" srcId="{23E267A9-34B8-834B-95C8-F5EF9D2D3636}" destId="{D9DEDECF-BA58-504C-B1CA-58C96D43C548}" srcOrd="4" destOrd="0" presId="urn:microsoft.com/office/officeart/2005/8/layout/vList2"/>
    <dgm:cxn modelId="{61165492-E440-334A-9F44-3F0479879246}" type="presParOf" srcId="{23E267A9-34B8-834B-95C8-F5EF9D2D3636}" destId="{F394A8C6-9A76-A84B-8107-FC8ABE7D2716}" srcOrd="5" destOrd="0" presId="urn:microsoft.com/office/officeart/2005/8/layout/vList2"/>
    <dgm:cxn modelId="{16550ACA-8626-FC4F-B517-E70DF4807910}" type="presParOf" srcId="{23E267A9-34B8-834B-95C8-F5EF9D2D3636}" destId="{7D0C9FFE-EC78-234F-9BEF-D15906E21781}" srcOrd="6" destOrd="0" presId="urn:microsoft.com/office/officeart/2005/8/layout/v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D8D2534-A8E0-41CC-A7F0-7B771E187911}">
      <dsp:nvSpPr>
        <dsp:cNvPr id="0" name=""/>
        <dsp:cNvSpPr/>
      </dsp:nvSpPr>
      <dsp:spPr>
        <a:xfrm>
          <a:off x="0" y="0"/>
          <a:ext cx="7196667" cy="1084867"/>
        </a:xfrm>
        <a:prstGeom prst="roundRect">
          <a:avLst/>
        </a:prstGeom>
        <a:solidFill>
          <a:srgbClr val="FFFFFF"/>
        </a:solidFill>
        <a:ln w="38100" cap="flat" cmpd="sng" algn="ctr">
          <a:solidFill>
            <a:srgbClr val="FF0000"/>
          </a:solidFill>
          <a:prstDash val="solid"/>
          <a:round/>
          <a:headEnd type="none" w="med" len="med"/>
          <a:tailEnd type="none" w="med" len="me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182880" lvl="0" indent="-182880" algn="l" defTabSz="977900">
            <a:lnSpc>
              <a:spcPct val="90000"/>
            </a:lnSpc>
            <a:spcBef>
              <a:spcPct val="0"/>
            </a:spcBef>
            <a:spcAft>
              <a:spcPct val="35000"/>
            </a:spcAft>
          </a:pPr>
          <a:r>
            <a:rPr lang="en-US" sz="2200" b="1" kern="1200" dirty="0" smtClean="0">
              <a:solidFill>
                <a:srgbClr val="000000"/>
              </a:solidFill>
            </a:rPr>
            <a:t>• Identify the components used for small-group guided reading</a:t>
          </a:r>
          <a:endParaRPr lang="en-US" sz="2200" i="1" kern="1200" dirty="0">
            <a:solidFill>
              <a:srgbClr val="000000"/>
            </a:solidFill>
          </a:endParaRPr>
        </a:p>
      </dsp:txBody>
      <dsp:txXfrm>
        <a:off x="0" y="0"/>
        <a:ext cx="7196667" cy="1084867"/>
      </dsp:txXfrm>
    </dsp:sp>
    <dsp:sp modelId="{FC0C0303-AF01-42F4-8078-048D48E1BD8F}">
      <dsp:nvSpPr>
        <dsp:cNvPr id="0" name=""/>
        <dsp:cNvSpPr/>
      </dsp:nvSpPr>
      <dsp:spPr>
        <a:xfrm>
          <a:off x="0" y="1095104"/>
          <a:ext cx="7196667" cy="1027244"/>
        </a:xfrm>
        <a:prstGeom prst="roundRect">
          <a:avLst/>
        </a:prstGeom>
        <a:solidFill>
          <a:srgbClr val="FFFFFF"/>
        </a:solidFill>
        <a:ln w="38100" cap="flat" cmpd="sng" algn="ctr">
          <a:solidFill>
            <a:srgbClr val="FF0000"/>
          </a:solidFill>
          <a:prstDash val="solid"/>
          <a:round/>
          <a:headEnd type="none" w="med" len="med"/>
          <a:tailEnd type="none" w="med" len="me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182880" lvl="0" indent="-182880" algn="l" defTabSz="977900">
            <a:lnSpc>
              <a:spcPct val="90000"/>
            </a:lnSpc>
            <a:spcBef>
              <a:spcPct val="0"/>
            </a:spcBef>
            <a:spcAft>
              <a:spcPct val="35000"/>
            </a:spcAft>
          </a:pPr>
          <a:r>
            <a:rPr lang="en-US" sz="2200" b="1" kern="1200" dirty="0" smtClean="0">
              <a:solidFill>
                <a:srgbClr val="000000"/>
              </a:solidFill>
            </a:rPr>
            <a:t>• Understand the needs of readers over time and how leveled texts meet these needs</a:t>
          </a:r>
          <a:endParaRPr lang="en-US" sz="2200" kern="1200" dirty="0">
            <a:solidFill>
              <a:srgbClr val="000000"/>
            </a:solidFill>
          </a:endParaRPr>
        </a:p>
      </dsp:txBody>
      <dsp:txXfrm>
        <a:off x="0" y="1095104"/>
        <a:ext cx="7196667" cy="1027244"/>
      </dsp:txXfrm>
    </dsp:sp>
    <dsp:sp modelId="{731D05BB-2102-46AB-A8A6-270D9C865C07}">
      <dsp:nvSpPr>
        <dsp:cNvPr id="0" name=""/>
        <dsp:cNvSpPr/>
      </dsp:nvSpPr>
      <dsp:spPr>
        <a:xfrm>
          <a:off x="0" y="2130479"/>
          <a:ext cx="7196667" cy="762757"/>
        </a:xfrm>
        <a:prstGeom prst="roundRect">
          <a:avLst/>
        </a:prstGeom>
        <a:solidFill>
          <a:srgbClr val="FFFFFF"/>
        </a:solidFill>
        <a:ln w="38100" cap="flat" cmpd="sng" algn="ctr">
          <a:solidFill>
            <a:srgbClr val="FF0000"/>
          </a:solidFill>
          <a:prstDash val="solid"/>
          <a:round/>
          <a:headEnd type="none" w="med" len="med"/>
          <a:tailEnd type="none" w="med" len="me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182880" lvl="0" indent="-182880" algn="l" defTabSz="977900">
            <a:lnSpc>
              <a:spcPct val="90000"/>
            </a:lnSpc>
            <a:spcBef>
              <a:spcPct val="0"/>
            </a:spcBef>
            <a:spcAft>
              <a:spcPct val="35000"/>
            </a:spcAft>
          </a:pPr>
          <a:r>
            <a:rPr lang="en-US" sz="2200" b="1" kern="1200" dirty="0" smtClean="0">
              <a:solidFill>
                <a:srgbClr val="000000"/>
              </a:solidFill>
            </a:rPr>
            <a:t>• Determine nonfiction text features and text structures</a:t>
          </a:r>
          <a:endParaRPr lang="en-US" sz="2200" b="1" kern="1200" dirty="0">
            <a:solidFill>
              <a:srgbClr val="000000"/>
            </a:solidFill>
          </a:endParaRPr>
        </a:p>
      </dsp:txBody>
      <dsp:txXfrm>
        <a:off x="0" y="2130479"/>
        <a:ext cx="7196667" cy="762757"/>
      </dsp:txXfrm>
    </dsp:sp>
    <dsp:sp modelId="{EB2FD1A9-61DE-454F-AFDB-05532FEB6018}">
      <dsp:nvSpPr>
        <dsp:cNvPr id="0" name=""/>
        <dsp:cNvSpPr/>
      </dsp:nvSpPr>
      <dsp:spPr>
        <a:xfrm>
          <a:off x="0" y="2901368"/>
          <a:ext cx="7196667" cy="1139686"/>
        </a:xfrm>
        <a:prstGeom prst="roundRect">
          <a:avLst/>
        </a:prstGeom>
        <a:solidFill>
          <a:srgbClr val="FFFFFF"/>
        </a:solidFill>
        <a:ln w="38100" cap="flat" cmpd="sng" algn="ctr">
          <a:solidFill>
            <a:srgbClr val="FF0000"/>
          </a:solidFill>
          <a:prstDash val="solid"/>
          <a:round/>
          <a:headEnd type="none" w="med" len="med"/>
          <a:tailEnd type="none" w="med" len="me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182880" lvl="0" indent="-182880" algn="l" defTabSz="977900">
            <a:lnSpc>
              <a:spcPct val="90000"/>
            </a:lnSpc>
            <a:spcBef>
              <a:spcPct val="0"/>
            </a:spcBef>
            <a:spcAft>
              <a:spcPct val="35000"/>
            </a:spcAft>
          </a:pPr>
          <a:r>
            <a:rPr lang="en-US" sz="2200" b="1" kern="1200" dirty="0" smtClean="0">
              <a:solidFill>
                <a:srgbClr val="000000"/>
              </a:solidFill>
            </a:rPr>
            <a:t>• Identify the small-group sequence and how comprehension strategies are taught before, during, and after reading</a:t>
          </a:r>
          <a:endParaRPr lang="en-US" sz="2200" kern="1200" dirty="0">
            <a:solidFill>
              <a:srgbClr val="000000"/>
            </a:solidFill>
          </a:endParaRPr>
        </a:p>
      </dsp:txBody>
      <dsp:txXfrm>
        <a:off x="0" y="2901368"/>
        <a:ext cx="7196667" cy="1139686"/>
      </dsp:txXfrm>
    </dsp:sp>
    <dsp:sp modelId="{907ACB8A-A33C-40BB-AD7F-FAA2D26272B7}">
      <dsp:nvSpPr>
        <dsp:cNvPr id="0" name=""/>
        <dsp:cNvSpPr/>
      </dsp:nvSpPr>
      <dsp:spPr>
        <a:xfrm>
          <a:off x="0" y="4049186"/>
          <a:ext cx="7196667" cy="1139686"/>
        </a:xfrm>
        <a:prstGeom prst="roundRect">
          <a:avLst/>
        </a:prstGeom>
        <a:solidFill>
          <a:srgbClr val="FFFFFF"/>
        </a:solidFill>
        <a:ln w="38100" cap="flat" cmpd="sng" algn="ctr">
          <a:solidFill>
            <a:srgbClr val="FF0000"/>
          </a:solidFill>
          <a:prstDash val="solid"/>
          <a:round/>
          <a:headEnd type="none" w="med" len="med"/>
          <a:tailEnd type="none" w="med" len="me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182880" lvl="0" indent="-182880" algn="l" defTabSz="977900">
            <a:lnSpc>
              <a:spcPct val="90000"/>
            </a:lnSpc>
            <a:spcBef>
              <a:spcPct val="0"/>
            </a:spcBef>
            <a:spcAft>
              <a:spcPct val="35000"/>
            </a:spcAft>
          </a:pPr>
          <a:r>
            <a:rPr lang="en-US" sz="2200" b="1" kern="1200" dirty="0" smtClean="0">
              <a:solidFill>
                <a:srgbClr val="000000"/>
              </a:solidFill>
            </a:rPr>
            <a:t>• Understand the Comprehension Through Deductive Reasoning model and how it assesses  comprehension</a:t>
          </a:r>
          <a:endParaRPr lang="en-US" sz="2200" b="1" kern="1200" dirty="0">
            <a:solidFill>
              <a:srgbClr val="000000"/>
            </a:solidFill>
          </a:endParaRPr>
        </a:p>
      </dsp:txBody>
      <dsp:txXfrm>
        <a:off x="0" y="4049186"/>
        <a:ext cx="7196667" cy="1139686"/>
      </dsp:txXfrm>
    </dsp:sp>
  </dsp:spTree>
</dsp:drawing>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55D9507-6D97-8F47-B53C-3551F5513EDD}">
      <dsp:nvSpPr>
        <dsp:cNvPr id="0" name=""/>
        <dsp:cNvSpPr/>
      </dsp:nvSpPr>
      <dsp:spPr>
        <a:xfrm>
          <a:off x="0" y="19050"/>
          <a:ext cx="5715000" cy="823680"/>
        </a:xfrm>
        <a:prstGeom prst="roundRect">
          <a:avLst/>
        </a:prstGeom>
        <a:solidFill>
          <a:srgbClr val="FFFFFF"/>
        </a:solidFill>
        <a:ln w="38100" cap="flat" cmpd="sng" algn="ctr">
          <a:solidFill>
            <a:srgbClr val="FF0000"/>
          </a:solidFill>
          <a:prstDash val="solid"/>
          <a:round/>
          <a:headEnd type="none" w="med" len="med"/>
          <a:tailEnd type="none" w="med" len="med"/>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rtl="0">
            <a:lnSpc>
              <a:spcPct val="90000"/>
            </a:lnSpc>
            <a:spcBef>
              <a:spcPct val="0"/>
            </a:spcBef>
            <a:spcAft>
              <a:spcPct val="35000"/>
            </a:spcAft>
          </a:pPr>
          <a:r>
            <a:rPr lang="en-US" sz="2400" b="1" kern="1200" baseline="0" dirty="0" smtClean="0">
              <a:solidFill>
                <a:srgbClr val="000000"/>
              </a:solidFill>
            </a:rPr>
            <a:t>• Phonemic Awareness</a:t>
          </a:r>
          <a:endParaRPr lang="en-US" sz="2400" kern="1200" dirty="0">
            <a:solidFill>
              <a:srgbClr val="000000"/>
            </a:solidFill>
          </a:endParaRPr>
        </a:p>
      </dsp:txBody>
      <dsp:txXfrm>
        <a:off x="0" y="19050"/>
        <a:ext cx="5715000" cy="823680"/>
      </dsp:txXfrm>
    </dsp:sp>
    <dsp:sp modelId="{58A9A056-7724-234A-9010-CFDCE0B4A858}">
      <dsp:nvSpPr>
        <dsp:cNvPr id="0" name=""/>
        <dsp:cNvSpPr/>
      </dsp:nvSpPr>
      <dsp:spPr>
        <a:xfrm>
          <a:off x="0" y="961859"/>
          <a:ext cx="5715000" cy="823680"/>
        </a:xfrm>
        <a:prstGeom prst="roundRect">
          <a:avLst/>
        </a:prstGeom>
        <a:solidFill>
          <a:srgbClr val="FFFFFF"/>
        </a:solidFill>
        <a:ln w="38100" cap="flat" cmpd="sng" algn="ctr">
          <a:solidFill>
            <a:srgbClr val="FF0000"/>
          </a:solidFill>
          <a:prstDash val="solid"/>
          <a:round/>
          <a:headEnd type="none" w="med" len="med"/>
          <a:tailEnd type="none" w="med" len="med"/>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rtl="0">
            <a:lnSpc>
              <a:spcPct val="90000"/>
            </a:lnSpc>
            <a:spcBef>
              <a:spcPct val="0"/>
            </a:spcBef>
            <a:spcAft>
              <a:spcPct val="35000"/>
            </a:spcAft>
          </a:pPr>
          <a:r>
            <a:rPr lang="en-US" sz="2400" b="1" kern="1200" baseline="0" dirty="0" smtClean="0">
              <a:solidFill>
                <a:srgbClr val="000000"/>
              </a:solidFill>
            </a:rPr>
            <a:t>• Phonics</a:t>
          </a:r>
          <a:endParaRPr lang="en-US" sz="2400" kern="1200" dirty="0">
            <a:solidFill>
              <a:srgbClr val="000000"/>
            </a:solidFill>
          </a:endParaRPr>
        </a:p>
      </dsp:txBody>
      <dsp:txXfrm>
        <a:off x="0" y="961859"/>
        <a:ext cx="5715000" cy="823680"/>
      </dsp:txXfrm>
    </dsp:sp>
    <dsp:sp modelId="{2E57A3B4-F48A-E941-AF0D-94BAD2257AA4}">
      <dsp:nvSpPr>
        <dsp:cNvPr id="0" name=""/>
        <dsp:cNvSpPr/>
      </dsp:nvSpPr>
      <dsp:spPr>
        <a:xfrm>
          <a:off x="0" y="1912260"/>
          <a:ext cx="5715000" cy="823680"/>
        </a:xfrm>
        <a:prstGeom prst="roundRect">
          <a:avLst/>
        </a:prstGeom>
        <a:solidFill>
          <a:srgbClr val="FFFFFF"/>
        </a:solidFill>
        <a:ln w="38100" cap="flat" cmpd="sng" algn="ctr">
          <a:solidFill>
            <a:srgbClr val="FF0000"/>
          </a:solidFill>
          <a:prstDash val="solid"/>
          <a:round/>
          <a:headEnd type="none" w="med" len="med"/>
          <a:tailEnd type="none" w="med" len="med"/>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rtl="0">
            <a:lnSpc>
              <a:spcPct val="90000"/>
            </a:lnSpc>
            <a:spcBef>
              <a:spcPct val="0"/>
            </a:spcBef>
            <a:spcAft>
              <a:spcPct val="35000"/>
            </a:spcAft>
          </a:pPr>
          <a:r>
            <a:rPr lang="en-US" sz="2400" b="1" kern="1200" baseline="0" dirty="0" smtClean="0">
              <a:solidFill>
                <a:srgbClr val="000000"/>
              </a:solidFill>
            </a:rPr>
            <a:t>• Vocabulary</a:t>
          </a:r>
          <a:endParaRPr lang="en-US" sz="2400" kern="1200" dirty="0">
            <a:solidFill>
              <a:srgbClr val="000000"/>
            </a:solidFill>
          </a:endParaRPr>
        </a:p>
      </dsp:txBody>
      <dsp:txXfrm>
        <a:off x="0" y="1912260"/>
        <a:ext cx="5715000" cy="823680"/>
      </dsp:txXfrm>
    </dsp:sp>
    <dsp:sp modelId="{DC54BD36-BCA3-554A-9B23-F6C48A0CF9EC}">
      <dsp:nvSpPr>
        <dsp:cNvPr id="0" name=""/>
        <dsp:cNvSpPr/>
      </dsp:nvSpPr>
      <dsp:spPr>
        <a:xfrm>
          <a:off x="0" y="2862660"/>
          <a:ext cx="5715000" cy="823680"/>
        </a:xfrm>
        <a:prstGeom prst="roundRect">
          <a:avLst/>
        </a:prstGeom>
        <a:solidFill>
          <a:srgbClr val="FFFFFF"/>
        </a:solidFill>
        <a:ln w="38100" cap="flat" cmpd="sng" algn="ctr">
          <a:solidFill>
            <a:srgbClr val="FF0000"/>
          </a:solidFill>
          <a:prstDash val="solid"/>
          <a:round/>
          <a:headEnd type="none" w="med" len="med"/>
          <a:tailEnd type="none" w="med" len="med"/>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rtl="0">
            <a:lnSpc>
              <a:spcPct val="90000"/>
            </a:lnSpc>
            <a:spcBef>
              <a:spcPct val="0"/>
            </a:spcBef>
            <a:spcAft>
              <a:spcPct val="35000"/>
            </a:spcAft>
          </a:pPr>
          <a:r>
            <a:rPr lang="en-US" sz="2400" b="1" kern="1200" baseline="0" dirty="0" smtClean="0">
              <a:solidFill>
                <a:srgbClr val="000000"/>
              </a:solidFill>
            </a:rPr>
            <a:t>• Fluency</a:t>
          </a:r>
          <a:endParaRPr lang="en-US" sz="2400" kern="1200" dirty="0">
            <a:solidFill>
              <a:srgbClr val="000000"/>
            </a:solidFill>
          </a:endParaRPr>
        </a:p>
      </dsp:txBody>
      <dsp:txXfrm>
        <a:off x="0" y="2862660"/>
        <a:ext cx="5715000" cy="823680"/>
      </dsp:txXfrm>
    </dsp:sp>
    <dsp:sp modelId="{63E56BC8-C963-FE43-A87B-083FAF93D69A}">
      <dsp:nvSpPr>
        <dsp:cNvPr id="0" name=""/>
        <dsp:cNvSpPr/>
      </dsp:nvSpPr>
      <dsp:spPr>
        <a:xfrm>
          <a:off x="0" y="3813060"/>
          <a:ext cx="5715000" cy="823680"/>
        </a:xfrm>
        <a:prstGeom prst="roundRect">
          <a:avLst/>
        </a:prstGeom>
        <a:solidFill>
          <a:srgbClr val="FFFFFF"/>
        </a:solidFill>
        <a:ln w="38100" cap="flat" cmpd="sng" algn="ctr">
          <a:solidFill>
            <a:srgbClr val="FF0000"/>
          </a:solidFill>
          <a:prstDash val="solid"/>
          <a:round/>
          <a:headEnd type="none" w="med" len="med"/>
          <a:tailEnd type="none" w="med" len="med"/>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rtl="0">
            <a:lnSpc>
              <a:spcPct val="90000"/>
            </a:lnSpc>
            <a:spcBef>
              <a:spcPct val="0"/>
            </a:spcBef>
            <a:spcAft>
              <a:spcPct val="35000"/>
            </a:spcAft>
          </a:pPr>
          <a:r>
            <a:rPr lang="en-US" sz="2400" b="1" kern="1200" baseline="0" dirty="0" smtClean="0">
              <a:solidFill>
                <a:srgbClr val="000000"/>
              </a:solidFill>
            </a:rPr>
            <a:t>• Comprehension</a:t>
          </a:r>
          <a:endParaRPr lang="en-US" sz="2400" b="1" kern="1200" baseline="0" dirty="0">
            <a:solidFill>
              <a:srgbClr val="000000"/>
            </a:solidFill>
          </a:endParaRPr>
        </a:p>
      </dsp:txBody>
      <dsp:txXfrm>
        <a:off x="0" y="3813060"/>
        <a:ext cx="5715000" cy="823680"/>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2480D4C-97A5-5344-8B87-7659EBF7802D}">
      <dsp:nvSpPr>
        <dsp:cNvPr id="0" name=""/>
        <dsp:cNvSpPr/>
      </dsp:nvSpPr>
      <dsp:spPr>
        <a:xfrm>
          <a:off x="0" y="923621"/>
          <a:ext cx="5562600" cy="2622856"/>
        </a:xfrm>
        <a:prstGeom prst="roundRect">
          <a:avLst/>
        </a:prstGeom>
        <a:solidFill>
          <a:srgbClr val="FFFFFF"/>
        </a:solidFill>
        <a:ln w="38100" cap="flat" cmpd="sng" algn="ctr">
          <a:solidFill>
            <a:srgbClr val="FF0000"/>
          </a:solidFill>
          <a:prstDash val="solid"/>
          <a:round/>
          <a:headEnd type="none" w="med" len="med"/>
          <a:tailEnd type="none" w="med" len="med"/>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44780" tIns="144780" rIns="144780" bIns="144780" numCol="1" spcCol="1270" anchor="ctr" anchorCtr="0">
          <a:noAutofit/>
        </a:bodyPr>
        <a:lstStyle/>
        <a:p>
          <a:pPr lvl="0" algn="l" defTabSz="1689100">
            <a:lnSpc>
              <a:spcPct val="90000"/>
            </a:lnSpc>
            <a:spcBef>
              <a:spcPct val="0"/>
            </a:spcBef>
            <a:spcAft>
              <a:spcPct val="35000"/>
            </a:spcAft>
          </a:pPr>
          <a:r>
            <a:rPr lang="en-US" sz="3800" b="1" kern="1200" dirty="0" smtClean="0">
              <a:solidFill>
                <a:schemeClr val="bg1"/>
              </a:solidFill>
            </a:rPr>
            <a:t>How do proficient </a:t>
          </a:r>
          <a:br>
            <a:rPr lang="en-US" sz="3800" b="1" kern="1200" dirty="0" smtClean="0">
              <a:solidFill>
                <a:schemeClr val="bg1"/>
              </a:solidFill>
            </a:rPr>
          </a:br>
          <a:r>
            <a:rPr lang="en-US" sz="3800" b="1" kern="1200" dirty="0" smtClean="0">
              <a:solidFill>
                <a:schemeClr val="bg1"/>
              </a:solidFill>
            </a:rPr>
            <a:t>readers comprehend </a:t>
          </a:r>
          <a:br>
            <a:rPr lang="en-US" sz="3800" b="1" kern="1200" dirty="0" smtClean="0">
              <a:solidFill>
                <a:schemeClr val="bg1"/>
              </a:solidFill>
            </a:rPr>
          </a:br>
          <a:r>
            <a:rPr lang="en-US" sz="3800" b="1" kern="1200" dirty="0" smtClean="0">
              <a:solidFill>
                <a:schemeClr val="bg1"/>
              </a:solidFill>
            </a:rPr>
            <a:t>texts?</a:t>
          </a:r>
          <a:endParaRPr lang="en-US" sz="3800" kern="1200" dirty="0"/>
        </a:p>
      </dsp:txBody>
      <dsp:txXfrm>
        <a:off x="0" y="923621"/>
        <a:ext cx="5562600" cy="2622856"/>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AC12932-1325-7741-B90D-A57F5BB08585}">
      <dsp:nvSpPr>
        <dsp:cNvPr id="0" name=""/>
        <dsp:cNvSpPr/>
      </dsp:nvSpPr>
      <dsp:spPr>
        <a:xfrm>
          <a:off x="0" y="0"/>
          <a:ext cx="4648200" cy="764521"/>
        </a:xfrm>
        <a:prstGeom prst="roundRect">
          <a:avLst/>
        </a:prstGeom>
        <a:solidFill>
          <a:srgbClr val="FFFFFF"/>
        </a:solidFill>
        <a:ln w="38100" cap="flat" cmpd="sng" algn="ctr">
          <a:solidFill>
            <a:srgbClr val="FF0000"/>
          </a:solidFill>
          <a:prstDash val="solid"/>
          <a:round/>
          <a:headEnd type="none" w="med" len="med"/>
          <a:tailEnd type="none" w="med" len="med"/>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182880" lvl="0" indent="-457200" algn="l" defTabSz="1066800" rtl="0">
            <a:lnSpc>
              <a:spcPct val="90000"/>
            </a:lnSpc>
            <a:spcBef>
              <a:spcPct val="0"/>
            </a:spcBef>
            <a:spcAft>
              <a:spcPct val="35000"/>
            </a:spcAft>
          </a:pPr>
          <a:r>
            <a:rPr lang="en-US" sz="2400" b="1" kern="1200" baseline="0" dirty="0" smtClean="0">
              <a:solidFill>
                <a:srgbClr val="000000"/>
              </a:solidFill>
            </a:rPr>
            <a:t>• Monitor and repair their reading</a:t>
          </a:r>
          <a:endParaRPr lang="en-US" sz="2400" kern="1200" dirty="0">
            <a:solidFill>
              <a:srgbClr val="000000"/>
            </a:solidFill>
          </a:endParaRPr>
        </a:p>
      </dsp:txBody>
      <dsp:txXfrm>
        <a:off x="0" y="0"/>
        <a:ext cx="4648200" cy="764521"/>
      </dsp:txXfrm>
    </dsp:sp>
    <dsp:sp modelId="{0565B684-2307-084A-8421-62C902FDF4BB}">
      <dsp:nvSpPr>
        <dsp:cNvPr id="0" name=""/>
        <dsp:cNvSpPr/>
      </dsp:nvSpPr>
      <dsp:spPr>
        <a:xfrm>
          <a:off x="0" y="777843"/>
          <a:ext cx="4648200" cy="764521"/>
        </a:xfrm>
        <a:prstGeom prst="roundRect">
          <a:avLst/>
        </a:prstGeom>
        <a:solidFill>
          <a:srgbClr val="FFFFFF"/>
        </a:solidFill>
        <a:ln w="38100" cap="flat" cmpd="sng" algn="ctr">
          <a:solidFill>
            <a:srgbClr val="FF0000"/>
          </a:solidFill>
          <a:prstDash val="solid"/>
          <a:round/>
          <a:headEnd type="none" w="med" len="med"/>
          <a:tailEnd type="none" w="med" len="med"/>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182880" lvl="0" indent="-457200" algn="l" defTabSz="1066800" rtl="0">
            <a:lnSpc>
              <a:spcPct val="90000"/>
            </a:lnSpc>
            <a:spcBef>
              <a:spcPct val="0"/>
            </a:spcBef>
            <a:spcAft>
              <a:spcPct val="35000"/>
            </a:spcAft>
          </a:pPr>
          <a:r>
            <a:rPr lang="en-US" sz="2400" b="1" kern="1200" baseline="0" dirty="0" smtClean="0">
              <a:solidFill>
                <a:srgbClr val="000000"/>
              </a:solidFill>
            </a:rPr>
            <a:t>• Select and apply appropriate strategies</a:t>
          </a:r>
          <a:endParaRPr lang="en-US" sz="2400" kern="1200" dirty="0">
            <a:solidFill>
              <a:srgbClr val="000000"/>
            </a:solidFill>
          </a:endParaRPr>
        </a:p>
      </dsp:txBody>
      <dsp:txXfrm>
        <a:off x="0" y="777843"/>
        <a:ext cx="4648200" cy="764521"/>
      </dsp:txXfrm>
    </dsp:sp>
    <dsp:sp modelId="{16501C58-7D79-4743-9C7B-BE088458825F}">
      <dsp:nvSpPr>
        <dsp:cNvPr id="0" name=""/>
        <dsp:cNvSpPr/>
      </dsp:nvSpPr>
      <dsp:spPr>
        <a:xfrm>
          <a:off x="0" y="1553840"/>
          <a:ext cx="4648200" cy="764521"/>
        </a:xfrm>
        <a:prstGeom prst="roundRect">
          <a:avLst/>
        </a:prstGeom>
        <a:solidFill>
          <a:srgbClr val="FFFFFF"/>
        </a:solidFill>
        <a:ln w="38100" cap="flat" cmpd="sng" algn="ctr">
          <a:solidFill>
            <a:srgbClr val="FF0000"/>
          </a:solidFill>
          <a:prstDash val="solid"/>
          <a:round/>
          <a:headEnd type="none" w="med" len="med"/>
          <a:tailEnd type="none" w="med" len="med"/>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182880" lvl="0" indent="-457200" algn="l" defTabSz="1066800" rtl="0">
            <a:lnSpc>
              <a:spcPct val="90000"/>
            </a:lnSpc>
            <a:spcBef>
              <a:spcPct val="0"/>
            </a:spcBef>
            <a:spcAft>
              <a:spcPct val="35000"/>
            </a:spcAft>
          </a:pPr>
          <a:r>
            <a:rPr lang="en-US" sz="2400" b="1" kern="1200" baseline="0" dirty="0" smtClean="0">
              <a:solidFill>
                <a:srgbClr val="000000"/>
              </a:solidFill>
            </a:rPr>
            <a:t>• Ask questions</a:t>
          </a:r>
          <a:endParaRPr lang="en-US" sz="2400" kern="1200" dirty="0">
            <a:solidFill>
              <a:srgbClr val="000000"/>
            </a:solidFill>
          </a:endParaRPr>
        </a:p>
      </dsp:txBody>
      <dsp:txXfrm>
        <a:off x="0" y="1553840"/>
        <a:ext cx="4648200" cy="764521"/>
      </dsp:txXfrm>
    </dsp:sp>
    <dsp:sp modelId="{64AE9138-135F-F64E-B4B3-A1B7D61151CF}">
      <dsp:nvSpPr>
        <dsp:cNvPr id="0" name=""/>
        <dsp:cNvSpPr/>
      </dsp:nvSpPr>
      <dsp:spPr>
        <a:xfrm>
          <a:off x="0" y="2329837"/>
          <a:ext cx="4648200" cy="764521"/>
        </a:xfrm>
        <a:prstGeom prst="roundRect">
          <a:avLst/>
        </a:prstGeom>
        <a:solidFill>
          <a:srgbClr val="FFFFFF"/>
        </a:solidFill>
        <a:ln w="38100" cap="flat" cmpd="sng" algn="ctr">
          <a:solidFill>
            <a:srgbClr val="FF0000"/>
          </a:solidFill>
          <a:prstDash val="solid"/>
          <a:round/>
          <a:headEnd type="none" w="med" len="med"/>
          <a:tailEnd type="none" w="med" len="med"/>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182880" lvl="0" indent="-457200" algn="l" defTabSz="1066800" rtl="0">
            <a:lnSpc>
              <a:spcPct val="90000"/>
            </a:lnSpc>
            <a:spcBef>
              <a:spcPct val="0"/>
            </a:spcBef>
            <a:spcAft>
              <a:spcPct val="35000"/>
            </a:spcAft>
          </a:pPr>
          <a:r>
            <a:rPr lang="en-US" sz="2400" b="1" kern="1200" baseline="0" dirty="0" smtClean="0">
              <a:solidFill>
                <a:srgbClr val="000000"/>
              </a:solidFill>
            </a:rPr>
            <a:t>• Recognize and identify text </a:t>
          </a:r>
          <a:br>
            <a:rPr lang="en-US" sz="2400" b="1" kern="1200" baseline="0" dirty="0" smtClean="0">
              <a:solidFill>
                <a:srgbClr val="000000"/>
              </a:solidFill>
            </a:rPr>
          </a:br>
          <a:r>
            <a:rPr lang="en-US" sz="2400" b="1" kern="1200" baseline="0" dirty="0" smtClean="0">
              <a:solidFill>
                <a:srgbClr val="000000"/>
              </a:solidFill>
            </a:rPr>
            <a:t>structures and text features</a:t>
          </a:r>
          <a:endParaRPr lang="en-US" sz="2400" kern="1200" dirty="0">
            <a:solidFill>
              <a:srgbClr val="000000"/>
            </a:solidFill>
          </a:endParaRPr>
        </a:p>
      </dsp:txBody>
      <dsp:txXfrm>
        <a:off x="0" y="2329837"/>
        <a:ext cx="4648200" cy="764521"/>
      </dsp:txXfrm>
    </dsp:sp>
    <dsp:sp modelId="{44CBDCAE-2449-EB41-8CE9-6501B6C47F25}">
      <dsp:nvSpPr>
        <dsp:cNvPr id="0" name=""/>
        <dsp:cNvSpPr/>
      </dsp:nvSpPr>
      <dsp:spPr>
        <a:xfrm>
          <a:off x="0" y="3105834"/>
          <a:ext cx="4648200" cy="764521"/>
        </a:xfrm>
        <a:prstGeom prst="roundRect">
          <a:avLst/>
        </a:prstGeom>
        <a:solidFill>
          <a:srgbClr val="FFFFFF"/>
        </a:solidFill>
        <a:ln w="38100" cap="flat" cmpd="sng" algn="ctr">
          <a:solidFill>
            <a:srgbClr val="FF0000"/>
          </a:solidFill>
          <a:prstDash val="solid"/>
          <a:round/>
          <a:headEnd type="none" w="med" len="med"/>
          <a:tailEnd type="none" w="med" len="med"/>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182880" lvl="0" indent="-457200" algn="l" defTabSz="1066800" rtl="0">
            <a:lnSpc>
              <a:spcPct val="90000"/>
            </a:lnSpc>
            <a:spcBef>
              <a:spcPct val="0"/>
            </a:spcBef>
            <a:spcAft>
              <a:spcPct val="35000"/>
            </a:spcAft>
          </a:pPr>
          <a:r>
            <a:rPr lang="en-US" sz="2400" b="1" kern="1200" baseline="0" dirty="0" smtClean="0">
              <a:solidFill>
                <a:srgbClr val="000000"/>
              </a:solidFill>
            </a:rPr>
            <a:t>• Connect to prior knowledge</a:t>
          </a:r>
          <a:endParaRPr lang="en-US" sz="2400" kern="1200" dirty="0">
            <a:solidFill>
              <a:srgbClr val="000000"/>
            </a:solidFill>
          </a:endParaRPr>
        </a:p>
      </dsp:txBody>
      <dsp:txXfrm>
        <a:off x="0" y="3105834"/>
        <a:ext cx="4648200" cy="764521"/>
      </dsp:txXfrm>
    </dsp:sp>
    <dsp:sp modelId="{0B512271-47EC-6A4A-B888-C2104F5FD613}">
      <dsp:nvSpPr>
        <dsp:cNvPr id="0" name=""/>
        <dsp:cNvSpPr/>
      </dsp:nvSpPr>
      <dsp:spPr>
        <a:xfrm>
          <a:off x="0" y="3881831"/>
          <a:ext cx="4648200" cy="764521"/>
        </a:xfrm>
        <a:prstGeom prst="roundRect">
          <a:avLst/>
        </a:prstGeom>
        <a:solidFill>
          <a:srgbClr val="FFFFFF"/>
        </a:solidFill>
        <a:ln w="38100" cap="flat" cmpd="sng" algn="ctr">
          <a:solidFill>
            <a:srgbClr val="FF0000"/>
          </a:solidFill>
          <a:prstDash val="solid"/>
          <a:round/>
          <a:headEnd type="none" w="med" len="med"/>
          <a:tailEnd type="none" w="med" len="med"/>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182880" lvl="0" indent="-457200" algn="l" defTabSz="1066800" rtl="0">
            <a:lnSpc>
              <a:spcPct val="90000"/>
            </a:lnSpc>
            <a:spcBef>
              <a:spcPct val="0"/>
            </a:spcBef>
            <a:spcAft>
              <a:spcPct val="35000"/>
            </a:spcAft>
          </a:pPr>
          <a:r>
            <a:rPr lang="en-US" sz="2400" b="1" kern="1200" baseline="0" dirty="0" smtClean="0">
              <a:solidFill>
                <a:srgbClr val="000000"/>
              </a:solidFill>
            </a:rPr>
            <a:t>• Visualize</a:t>
          </a:r>
          <a:endParaRPr lang="en-US" sz="2400" kern="1200" dirty="0">
            <a:solidFill>
              <a:srgbClr val="000000"/>
            </a:solidFill>
          </a:endParaRPr>
        </a:p>
      </dsp:txBody>
      <dsp:txXfrm>
        <a:off x="0" y="3881831"/>
        <a:ext cx="4648200" cy="764521"/>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897222D-9098-9F42-A14C-329BA507A6B3}">
      <dsp:nvSpPr>
        <dsp:cNvPr id="0" name=""/>
        <dsp:cNvSpPr/>
      </dsp:nvSpPr>
      <dsp:spPr>
        <a:xfrm>
          <a:off x="0" y="11459"/>
          <a:ext cx="3200400" cy="823680"/>
        </a:xfrm>
        <a:prstGeom prst="roundRect">
          <a:avLst/>
        </a:prstGeom>
        <a:solidFill>
          <a:schemeClr val="tx1"/>
        </a:solidFill>
        <a:ln w="38100" cap="flat" cmpd="sng" algn="ctr">
          <a:solidFill>
            <a:srgbClr val="FF0000"/>
          </a:solidFill>
          <a:prstDash val="solid"/>
          <a:round/>
          <a:headEnd type="none" w="med" len="med"/>
          <a:tailEnd type="none" w="med" len="med"/>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lang="en-US" sz="2300" b="1" kern="1200" baseline="0" dirty="0" smtClean="0">
              <a:solidFill>
                <a:schemeClr val="bg1"/>
              </a:solidFill>
            </a:rPr>
            <a:t>• Emergent</a:t>
          </a:r>
          <a:endParaRPr lang="en-US" sz="2300" kern="1200" dirty="0">
            <a:solidFill>
              <a:schemeClr val="bg1"/>
            </a:solidFill>
          </a:endParaRPr>
        </a:p>
      </dsp:txBody>
      <dsp:txXfrm>
        <a:off x="0" y="11459"/>
        <a:ext cx="3200400" cy="823680"/>
      </dsp:txXfrm>
    </dsp:sp>
    <dsp:sp modelId="{67C39955-B7D8-A948-8B8D-34287440DA61}">
      <dsp:nvSpPr>
        <dsp:cNvPr id="0" name=""/>
        <dsp:cNvSpPr/>
      </dsp:nvSpPr>
      <dsp:spPr>
        <a:xfrm>
          <a:off x="0" y="961859"/>
          <a:ext cx="3200400" cy="823680"/>
        </a:xfrm>
        <a:prstGeom prst="roundRect">
          <a:avLst/>
        </a:prstGeom>
        <a:solidFill>
          <a:schemeClr val="tx1"/>
        </a:solidFill>
        <a:ln w="38100" cap="flat" cmpd="sng" algn="ctr">
          <a:solidFill>
            <a:srgbClr val="FF0000"/>
          </a:solidFill>
          <a:prstDash val="solid"/>
          <a:round/>
          <a:headEnd type="none" w="med" len="med"/>
          <a:tailEnd type="none" w="med" len="med"/>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lang="en-US" sz="2300" b="1" kern="1200" baseline="0" dirty="0" smtClean="0">
              <a:solidFill>
                <a:schemeClr val="bg1"/>
              </a:solidFill>
            </a:rPr>
            <a:t>• Early </a:t>
          </a:r>
          <a:endParaRPr lang="en-US" sz="2300" kern="1200" dirty="0">
            <a:solidFill>
              <a:schemeClr val="bg1"/>
            </a:solidFill>
          </a:endParaRPr>
        </a:p>
      </dsp:txBody>
      <dsp:txXfrm>
        <a:off x="0" y="961859"/>
        <a:ext cx="3200400" cy="823680"/>
      </dsp:txXfrm>
    </dsp:sp>
    <dsp:sp modelId="{DAF9D7C6-2DF8-3B40-9FEA-EC05D88DBA44}">
      <dsp:nvSpPr>
        <dsp:cNvPr id="0" name=""/>
        <dsp:cNvSpPr/>
      </dsp:nvSpPr>
      <dsp:spPr>
        <a:xfrm>
          <a:off x="0" y="1912260"/>
          <a:ext cx="3200400" cy="823680"/>
        </a:xfrm>
        <a:prstGeom prst="roundRect">
          <a:avLst/>
        </a:prstGeom>
        <a:solidFill>
          <a:schemeClr val="tx1"/>
        </a:solidFill>
        <a:ln w="38100" cap="flat" cmpd="sng" algn="ctr">
          <a:solidFill>
            <a:srgbClr val="FF0000"/>
          </a:solidFill>
          <a:prstDash val="solid"/>
          <a:round/>
          <a:headEnd type="none" w="med" len="med"/>
          <a:tailEnd type="none" w="med" len="med"/>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lang="en-US" sz="2300" b="1" kern="1200" baseline="0" dirty="0" smtClean="0">
              <a:solidFill>
                <a:schemeClr val="bg1"/>
              </a:solidFill>
            </a:rPr>
            <a:t>• Transitional</a:t>
          </a:r>
          <a:endParaRPr lang="en-US" sz="2300" kern="1200" dirty="0">
            <a:solidFill>
              <a:schemeClr val="bg1"/>
            </a:solidFill>
          </a:endParaRPr>
        </a:p>
      </dsp:txBody>
      <dsp:txXfrm>
        <a:off x="0" y="1912260"/>
        <a:ext cx="3200400" cy="823680"/>
      </dsp:txXfrm>
    </dsp:sp>
    <dsp:sp modelId="{D5B03589-6E7A-DD44-AD8D-1551107C3490}">
      <dsp:nvSpPr>
        <dsp:cNvPr id="0" name=""/>
        <dsp:cNvSpPr/>
      </dsp:nvSpPr>
      <dsp:spPr>
        <a:xfrm>
          <a:off x="0" y="2862660"/>
          <a:ext cx="3200400" cy="823680"/>
        </a:xfrm>
        <a:prstGeom prst="roundRect">
          <a:avLst/>
        </a:prstGeom>
        <a:solidFill>
          <a:schemeClr val="tx1"/>
        </a:solidFill>
        <a:ln w="38100" cap="flat" cmpd="sng" algn="ctr">
          <a:solidFill>
            <a:srgbClr val="FF0000"/>
          </a:solidFill>
          <a:prstDash val="solid"/>
          <a:round/>
          <a:headEnd type="none" w="med" len="med"/>
          <a:tailEnd type="none" w="med" len="med"/>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lang="en-US" sz="2300" b="1" kern="1200" baseline="0" dirty="0" smtClean="0">
              <a:solidFill>
                <a:schemeClr val="bg1"/>
              </a:solidFill>
            </a:rPr>
            <a:t>• Self-Extending</a:t>
          </a:r>
          <a:endParaRPr lang="en-US" sz="2300" kern="1200" dirty="0">
            <a:solidFill>
              <a:schemeClr val="bg1"/>
            </a:solidFill>
          </a:endParaRPr>
        </a:p>
      </dsp:txBody>
      <dsp:txXfrm>
        <a:off x="0" y="2862660"/>
        <a:ext cx="3200400" cy="823680"/>
      </dsp:txXfrm>
    </dsp:sp>
    <dsp:sp modelId="{93055B8F-4D37-8A41-B772-0C697439BE07}">
      <dsp:nvSpPr>
        <dsp:cNvPr id="0" name=""/>
        <dsp:cNvSpPr/>
      </dsp:nvSpPr>
      <dsp:spPr>
        <a:xfrm>
          <a:off x="0" y="3813060"/>
          <a:ext cx="3200400" cy="823680"/>
        </a:xfrm>
        <a:prstGeom prst="roundRect">
          <a:avLst/>
        </a:prstGeom>
        <a:solidFill>
          <a:schemeClr val="tx1"/>
        </a:solidFill>
        <a:ln w="38100" cap="flat" cmpd="sng" algn="ctr">
          <a:solidFill>
            <a:srgbClr val="FF0000"/>
          </a:solidFill>
          <a:prstDash val="solid"/>
          <a:round/>
          <a:headEnd type="none" w="med" len="med"/>
          <a:tailEnd type="none" w="med" len="med"/>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lang="en-US" sz="2300" b="1" kern="1200" baseline="0" dirty="0" smtClean="0">
              <a:solidFill>
                <a:schemeClr val="bg1"/>
              </a:solidFill>
            </a:rPr>
            <a:t>• Advanced</a:t>
          </a:r>
          <a:endParaRPr lang="en-US" sz="2300" b="1" kern="1200" baseline="0" dirty="0">
            <a:solidFill>
              <a:schemeClr val="bg1"/>
            </a:solidFill>
          </a:endParaRPr>
        </a:p>
      </dsp:txBody>
      <dsp:txXfrm>
        <a:off x="0" y="3813060"/>
        <a:ext cx="3200400" cy="823680"/>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C66D6F2-09F7-584C-A347-E0E9F653999C}" type="datetime1">
              <a:rPr lang="en-US" smtClean="0"/>
              <a:pPr/>
              <a:t>10/31/11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BB3D21B-6022-9A47-9F9D-6CA34D7493EA}" type="slidenum">
              <a:rPr lang="en-US" smtClean="0"/>
              <a:pPr/>
              <a:t>‹#›</a:t>
            </a:fld>
            <a:endParaRPr lang="en-US" dirty="0"/>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 Id="rId2" Type="http://schemas.openxmlformats.org/officeDocument/2006/relationships/image" Target="../media/image1.png"/><Relationship Id="rId3" Type="http://schemas.openxmlformats.org/officeDocument/2006/relationships/image" Target="../media/image3.png"/></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pic>
        <p:nvPicPr>
          <p:cNvPr id="23" name="Picture 22" descr="PDFooter.png"/>
          <p:cNvPicPr>
            <a:picLocks noChangeAspect="1"/>
          </p:cNvPicPr>
          <p:nvPr/>
        </p:nvPicPr>
        <p:blipFill>
          <a:blip r:embed="rId2"/>
          <a:srcRect r="4255"/>
          <a:stretch>
            <a:fillRect/>
          </a:stretch>
        </p:blipFill>
        <p:spPr>
          <a:xfrm>
            <a:off x="0" y="8521700"/>
            <a:ext cx="6858000" cy="716280"/>
          </a:xfrm>
          <a:prstGeom prst="rect">
            <a:avLst/>
          </a:prstGeom>
          <a:effectLst>
            <a:outerShdw blurRad="50800" dist="12700" dir="5400000" algn="tl" rotWithShape="0">
              <a:srgbClr val="000000">
                <a:alpha val="85000"/>
              </a:srgbClr>
            </a:outerShdw>
          </a:effectLst>
        </p:spPr>
      </p:pic>
      <p:sp>
        <p:nvSpPr>
          <p:cNvPr id="4" name="Slide Image Placeholder 3"/>
          <p:cNvSpPr>
            <a:spLocks noGrp="1" noRot="1" noChangeAspect="1"/>
          </p:cNvSpPr>
          <p:nvPr>
            <p:ph type="sldImg" idx="2"/>
          </p:nvPr>
        </p:nvSpPr>
        <p:spPr>
          <a:xfrm>
            <a:off x="2467886" y="914399"/>
            <a:ext cx="3793342" cy="2845007"/>
          </a:xfrm>
          <a:prstGeom prst="rect">
            <a:avLst/>
          </a:prstGeom>
          <a:noFill/>
          <a:ln w="12700">
            <a:solidFill>
              <a:prstClr val="black"/>
            </a:solidFill>
          </a:ln>
        </p:spPr>
        <p:txBody>
          <a:bodyPr vert="horz" lIns="91440" tIns="45720" rIns="91440" bIns="45720" rtlCol="0" anchor="ctr"/>
          <a:lstStyle/>
          <a:p>
            <a:endParaRPr lang="en-US" dirty="0"/>
          </a:p>
        </p:txBody>
      </p:sp>
      <p:sp>
        <p:nvSpPr>
          <p:cNvPr id="14" name="TextBox 13"/>
          <p:cNvSpPr txBox="1"/>
          <p:nvPr/>
        </p:nvSpPr>
        <p:spPr>
          <a:xfrm>
            <a:off x="457200" y="914400"/>
            <a:ext cx="1692275" cy="2835275"/>
          </a:xfrm>
          <a:prstGeom prst="rect">
            <a:avLst/>
          </a:prstGeom>
          <a:noFill/>
          <a:ln>
            <a:solidFill>
              <a:schemeClr val="tx1"/>
            </a:solidFill>
          </a:ln>
        </p:spPr>
        <p:txBody>
          <a:bodyPr>
            <a:prstTxWarp prst="textNoShape">
              <a:avLst/>
            </a:prstTxWarp>
            <a:spAutoFit/>
          </a:bodyPr>
          <a:lstStyle/>
          <a:p>
            <a:pPr>
              <a:defRPr/>
            </a:pPr>
            <a:r>
              <a:rPr lang="en-US" b="1" dirty="0">
                <a:latin typeface="Helvetica" charset="0"/>
                <a:ea typeface="Cambria" charset="0"/>
                <a:cs typeface="Helvetica" charset="0"/>
              </a:rPr>
              <a:t>Notes</a:t>
            </a:r>
            <a:endParaRPr lang="en-US" dirty="0">
              <a:latin typeface="Helvetica" charset="0"/>
              <a:ea typeface="Cambria" charset="0"/>
              <a:cs typeface="Helvetica" charset="0"/>
            </a:endParaRPr>
          </a:p>
        </p:txBody>
      </p:sp>
      <p:sp>
        <p:nvSpPr>
          <p:cNvPr id="15" name="Notes Placeholder 14"/>
          <p:cNvSpPr>
            <a:spLocks noGrp="1"/>
          </p:cNvSpPr>
          <p:nvPr>
            <p:ph type="body" sz="quarter" idx="3"/>
          </p:nvPr>
        </p:nvSpPr>
        <p:spPr>
          <a:xfrm>
            <a:off x="457200" y="3977047"/>
            <a:ext cx="5804028" cy="4481153"/>
          </a:xfrm>
          <a:prstGeom prst="rect">
            <a:avLst/>
          </a:prstGeom>
        </p:spPr>
        <p:txBody>
          <a:bodyPr vert="horz" lIns="0" tIns="0" rIns="0" bIns="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Rectangle 12"/>
          <p:cNvSpPr/>
          <p:nvPr/>
        </p:nvSpPr>
        <p:spPr>
          <a:xfrm>
            <a:off x="6299328" y="8702520"/>
            <a:ext cx="341397" cy="246221"/>
          </a:xfrm>
          <a:prstGeom prst="rect">
            <a:avLst/>
          </a:prstGeom>
        </p:spPr>
        <p:txBody>
          <a:bodyPr wrap="none">
            <a:prstTxWarp prst="textNoShape">
              <a:avLst/>
            </a:prstTxWarp>
            <a:spAutoFit/>
          </a:bodyPr>
          <a:lstStyle/>
          <a:p>
            <a:pPr>
              <a:defRPr/>
            </a:pPr>
            <a:fld id="{AAF1614E-5899-F240-A866-B106A9154914}" type="slidenum">
              <a:rPr lang="en-US" sz="1000">
                <a:solidFill>
                  <a:srgbClr val="FFFFFF"/>
                </a:solidFill>
                <a:latin typeface="Arial" charset="0"/>
              </a:rPr>
              <a:pPr>
                <a:defRPr/>
              </a:pPr>
              <a:t>‹#›</a:t>
            </a:fld>
            <a:endParaRPr lang="en-US" sz="1000" dirty="0">
              <a:solidFill>
                <a:srgbClr val="FFFFFF"/>
              </a:solidFill>
              <a:latin typeface="Arial" charset="0"/>
            </a:endParaRPr>
          </a:p>
        </p:txBody>
      </p:sp>
      <p:sp>
        <p:nvSpPr>
          <p:cNvPr id="26" name="Rectangle 25"/>
          <p:cNvSpPr/>
          <p:nvPr userDrawn="1"/>
        </p:nvSpPr>
        <p:spPr>
          <a:xfrm>
            <a:off x="0" y="371211"/>
            <a:ext cx="6858000" cy="176825"/>
          </a:xfrm>
          <a:prstGeom prst="rect">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7" name="Picture 26" descr="BKRM_logo.png"/>
          <p:cNvPicPr>
            <a:picLocks noChangeAspect="1"/>
          </p:cNvPicPr>
          <p:nvPr userDrawn="1"/>
        </p:nvPicPr>
        <p:blipFill>
          <a:blip r:embed="rId3"/>
          <a:stretch>
            <a:fillRect/>
          </a:stretch>
        </p:blipFill>
        <p:spPr>
          <a:xfrm>
            <a:off x="261368" y="155894"/>
            <a:ext cx="2395857" cy="416780"/>
          </a:xfrm>
          <a:prstGeom prst="rect">
            <a:avLst/>
          </a:prstGeom>
        </p:spPr>
      </p:pic>
    </p:spTree>
  </p:cSld>
  <p:clrMap bg1="lt1" tx1="dk1" bg2="lt2" tx2="dk2" accent1="accent1" accent2="accent2" accent3="accent3" accent4="accent4" accent5="accent5" accent6="accent6" hlink="hlink" folHlink="folHlink"/>
  <p:hf hdr="0" ftr="0" dt="0"/>
  <p:notesStyle>
    <a:lvl1pPr marL="0" algn="l" defTabSz="457200" rtl="0" eaLnBrk="1" latinLnBrk="0" hangingPunct="1">
      <a:lnSpc>
        <a:spcPts val="1640"/>
      </a:lnSpc>
      <a:defRPr sz="1200" kern="1200">
        <a:solidFill>
          <a:schemeClr val="tx1"/>
        </a:solidFill>
        <a:latin typeface="+mn-lt"/>
        <a:ea typeface="+mn-ea"/>
        <a:cs typeface="+mn-cs"/>
      </a:defRPr>
    </a:lvl1pPr>
    <a:lvl2pPr marL="457200" algn="l" defTabSz="457200" rtl="0" eaLnBrk="1" latinLnBrk="0" hangingPunct="1">
      <a:lnSpc>
        <a:spcPts val="1640"/>
      </a:lnSpc>
      <a:defRPr sz="1200" kern="1200">
        <a:solidFill>
          <a:schemeClr val="tx1"/>
        </a:solidFill>
        <a:latin typeface="+mn-lt"/>
        <a:ea typeface="+mn-ea"/>
        <a:cs typeface="+mn-cs"/>
      </a:defRPr>
    </a:lvl2pPr>
    <a:lvl3pPr marL="914400" algn="l" defTabSz="457200" rtl="0" eaLnBrk="1" latinLnBrk="0" hangingPunct="1">
      <a:lnSpc>
        <a:spcPts val="1640"/>
      </a:lnSpc>
      <a:defRPr sz="1200" kern="1200">
        <a:solidFill>
          <a:schemeClr val="tx1"/>
        </a:solidFill>
        <a:latin typeface="+mn-lt"/>
        <a:ea typeface="+mn-ea"/>
        <a:cs typeface="+mn-cs"/>
      </a:defRPr>
    </a:lvl3pPr>
    <a:lvl4pPr marL="1371600" algn="l" defTabSz="457200" rtl="0" eaLnBrk="1" latinLnBrk="0" hangingPunct="1">
      <a:lnSpc>
        <a:spcPts val="1640"/>
      </a:lnSpc>
      <a:defRPr sz="1200" kern="1200">
        <a:solidFill>
          <a:schemeClr val="tx1"/>
        </a:solidFill>
        <a:latin typeface="+mn-lt"/>
        <a:ea typeface="+mn-ea"/>
        <a:cs typeface="+mn-cs"/>
      </a:defRPr>
    </a:lvl4pPr>
    <a:lvl5pPr marL="1828800" algn="l" defTabSz="457200" rtl="0" eaLnBrk="1" latinLnBrk="0" hangingPunct="1">
      <a:lnSpc>
        <a:spcPts val="1640"/>
      </a:lnSpc>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3586" name="Rectangle 2"/>
          <p:cNvSpPr>
            <a:spLocks noGrp="1" noRot="1" noChangeAspect="1" noChangeArrowheads="1" noTextEdit="1"/>
          </p:cNvSpPr>
          <p:nvPr>
            <p:ph type="sldImg"/>
          </p:nvPr>
        </p:nvSpPr>
        <p:spPr>
          <a:ln/>
        </p:spPr>
      </p:sp>
      <p:sp>
        <p:nvSpPr>
          <p:cNvPr id="323587" name="Rectangle 3"/>
          <p:cNvSpPr>
            <a:spLocks noGrp="1" noChangeArrowheads="1"/>
          </p:cNvSpPr>
          <p:nvPr>
            <p:ph type="body" idx="1"/>
          </p:nvPr>
        </p:nvSpPr>
        <p:spPr>
          <a:xfrm>
            <a:off x="481743" y="3967163"/>
            <a:ext cx="5779485" cy="4491037"/>
          </a:xfrm>
          <a:prstGeom prst="rect">
            <a:avLst/>
          </a:prstGeom>
        </p:spPr>
        <p:txBody>
          <a:bodyPr>
            <a:normAutofit/>
          </a:bodyPr>
          <a:lstStyle/>
          <a:p>
            <a:pPr eaLnBrk="1" hangingPunct="1">
              <a:spcBef>
                <a:spcPct val="0"/>
              </a:spcBef>
            </a:pPr>
            <a:r>
              <a:rPr lang="en-US" b="1" dirty="0" smtClean="0">
                <a:latin typeface="Arial" pitchFamily="-65" charset="0"/>
                <a:ea typeface="Arial" pitchFamily="-65" charset="0"/>
                <a:cs typeface="Arial" pitchFamily="-65" charset="0"/>
              </a:rPr>
              <a:t>Training Introduction/Objectives: Benchmark Education Company Introduction</a:t>
            </a:r>
          </a:p>
          <a:p>
            <a:pPr eaLnBrk="1" hangingPunct="1">
              <a:spcBef>
                <a:spcPct val="0"/>
              </a:spcBef>
              <a:buFontTx/>
              <a:buChar char="•"/>
            </a:pPr>
            <a:endParaRPr lang="en-US" dirty="0" smtClean="0">
              <a:latin typeface="Arial" pitchFamily="-65" charset="0"/>
              <a:ea typeface="Arial" pitchFamily="-65" charset="0"/>
              <a:cs typeface="Arial" pitchFamily="-65" charset="0"/>
            </a:endParaRPr>
          </a:p>
          <a:p>
            <a:pPr eaLnBrk="1" hangingPunct="1">
              <a:spcBef>
                <a:spcPct val="0"/>
              </a:spcBef>
            </a:pPr>
            <a:r>
              <a:rPr lang="en-US" dirty="0" smtClean="0">
                <a:latin typeface="Arial" pitchFamily="-65" charset="0"/>
                <a:ea typeface="Arial" pitchFamily="-65" charset="0"/>
                <a:cs typeface="Arial" pitchFamily="-65" charset="0"/>
              </a:rPr>
              <a:t>If participants are not familiar with Benchmark Education Company, use this opportunity to provide a brief overview.</a:t>
            </a:r>
          </a:p>
          <a:p>
            <a:pPr eaLnBrk="1" hangingPunct="1">
              <a:spcBef>
                <a:spcPct val="0"/>
              </a:spcBef>
            </a:pPr>
            <a:endParaRPr lang="en-US" dirty="0" smtClean="0">
              <a:latin typeface="Arial" pitchFamily="-65" charset="0"/>
              <a:ea typeface="Arial" pitchFamily="-65" charset="0"/>
              <a:cs typeface="Arial" pitchFamily="-65" charset="0"/>
            </a:endParaRPr>
          </a:p>
          <a:p>
            <a:pPr eaLnBrk="1" hangingPunct="1">
              <a:spcBef>
                <a:spcPct val="0"/>
              </a:spcBef>
            </a:pPr>
            <a:endParaRPr lang="en-US" dirty="0" smtClean="0">
              <a:latin typeface="Arial" pitchFamily="-65" charset="0"/>
              <a:ea typeface="Arial" pitchFamily="-65" charset="0"/>
              <a:cs typeface="Arial" pitchFamily="-65" charset="0"/>
            </a:endParaRPr>
          </a:p>
          <a:p>
            <a:pPr eaLnBrk="1" hangingPunct="1">
              <a:spcBef>
                <a:spcPct val="0"/>
              </a:spcBef>
            </a:pPr>
            <a:endParaRPr lang="en-US" dirty="0">
              <a:latin typeface="Arial" pitchFamily="-65" charset="0"/>
              <a:ea typeface="Arial" pitchFamily="-65" charset="0"/>
              <a:cs typeface="Arial" pitchFamily="-65"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78882" name="Rectangle 2"/>
          <p:cNvSpPr>
            <a:spLocks noGrp="1" noRot="1" noChangeAspect="1" noChangeArrowheads="1" noTextEdit="1"/>
          </p:cNvSpPr>
          <p:nvPr>
            <p:ph type="sldImg"/>
          </p:nvPr>
        </p:nvSpPr>
        <p:spPr>
          <a:xfrm>
            <a:off x="2490788" y="914400"/>
            <a:ext cx="3757612" cy="2819400"/>
          </a:xfrm>
          <a:ln/>
        </p:spPr>
      </p:sp>
      <p:sp>
        <p:nvSpPr>
          <p:cNvPr id="378883" name="Rectangle 3"/>
          <p:cNvSpPr>
            <a:spLocks noGrp="1" noChangeArrowheads="1"/>
          </p:cNvSpPr>
          <p:nvPr>
            <p:ph type="body" idx="1"/>
          </p:nvPr>
        </p:nvSpPr>
        <p:spPr>
          <a:xfrm>
            <a:off x="492692" y="3967163"/>
            <a:ext cx="5768408" cy="4491037"/>
          </a:xfrm>
          <a:prstGeom prst="rect">
            <a:avLst/>
          </a:prstGeom>
        </p:spPr>
        <p:txBody>
          <a:bodyPr>
            <a:noAutofit/>
          </a:bodyPr>
          <a:lstStyle/>
          <a:p>
            <a:r>
              <a:rPr lang="en-US" sz="900" dirty="0" smtClean="0">
                <a:latin typeface="Arial" charset="0"/>
              </a:rPr>
              <a:t>Invite the participants to talk with their table about the above stages of reading development developing a brief definition of each.</a:t>
            </a:r>
          </a:p>
          <a:p>
            <a:pPr marL="91440" indent="-91440">
              <a:lnSpc>
                <a:spcPts val="1080"/>
              </a:lnSpc>
              <a:spcBef>
                <a:spcPct val="20000"/>
              </a:spcBef>
              <a:buFont typeface="Arial" pitchFamily="34" charset="0"/>
              <a:buChar char="•"/>
            </a:pPr>
            <a:r>
              <a:rPr lang="en-US" sz="900" b="1" dirty="0" smtClean="0">
                <a:latin typeface="Arial" charset="0"/>
              </a:rPr>
              <a:t>Emergent readers </a:t>
            </a:r>
          </a:p>
          <a:p>
            <a:pPr marL="91440" indent="-91440">
              <a:lnSpc>
                <a:spcPts val="1080"/>
              </a:lnSpc>
              <a:spcBef>
                <a:spcPct val="20000"/>
              </a:spcBef>
              <a:buFont typeface="Wingdings" pitchFamily="2" charset="2"/>
              <a:buChar char="ü"/>
            </a:pPr>
            <a:r>
              <a:rPr lang="en-US" sz="900" dirty="0" smtClean="0">
                <a:latin typeface="Gill Sans MT" pitchFamily="34" charset="0"/>
              </a:rPr>
              <a:t>Use mostly information from pictures</a:t>
            </a:r>
          </a:p>
          <a:p>
            <a:pPr marL="91440" indent="-91440">
              <a:lnSpc>
                <a:spcPts val="1080"/>
              </a:lnSpc>
              <a:spcBef>
                <a:spcPct val="20000"/>
              </a:spcBef>
              <a:buFont typeface="Wingdings" pitchFamily="2" charset="2"/>
              <a:buChar char="ü"/>
            </a:pPr>
            <a:r>
              <a:rPr lang="en-US" sz="900" dirty="0" smtClean="0">
                <a:latin typeface="Gill Sans MT" pitchFamily="34" charset="0"/>
              </a:rPr>
              <a:t>May attend to and use some features of print</a:t>
            </a:r>
          </a:p>
          <a:p>
            <a:pPr marL="91440" indent="-91440">
              <a:lnSpc>
                <a:spcPts val="1080"/>
              </a:lnSpc>
              <a:spcBef>
                <a:spcPct val="20000"/>
              </a:spcBef>
              <a:buFont typeface="Wingdings" pitchFamily="2" charset="2"/>
              <a:buChar char="ü"/>
            </a:pPr>
            <a:r>
              <a:rPr lang="en-US" sz="900" dirty="0" smtClean="0">
                <a:latin typeface="Gill Sans MT" pitchFamily="34" charset="0"/>
              </a:rPr>
              <a:t>May know some words and how print is used</a:t>
            </a:r>
          </a:p>
          <a:p>
            <a:pPr marL="91440" indent="-91440">
              <a:lnSpc>
                <a:spcPts val="1080"/>
              </a:lnSpc>
              <a:spcBef>
                <a:spcPct val="20000"/>
              </a:spcBef>
              <a:buFont typeface="Wingdings" pitchFamily="2" charset="2"/>
              <a:buChar char="ü"/>
            </a:pPr>
            <a:r>
              <a:rPr lang="en-US" sz="900" dirty="0" smtClean="0">
                <a:latin typeface="Gill Sans MT" pitchFamily="34" charset="0"/>
              </a:rPr>
              <a:t>Respond to text with own experiences</a:t>
            </a:r>
          </a:p>
          <a:p>
            <a:pPr marL="91440" indent="-91440">
              <a:lnSpc>
                <a:spcPts val="1080"/>
              </a:lnSpc>
              <a:buFont typeface="Arial" pitchFamily="34" charset="0"/>
              <a:buChar char="•"/>
            </a:pPr>
            <a:r>
              <a:rPr lang="en-US" sz="900" b="1" dirty="0" smtClean="0">
                <a:latin typeface="Arial" charset="0"/>
              </a:rPr>
              <a:t>Early readers</a:t>
            </a:r>
          </a:p>
          <a:p>
            <a:pPr marL="91440" indent="-91440">
              <a:lnSpc>
                <a:spcPts val="1080"/>
              </a:lnSpc>
              <a:spcBef>
                <a:spcPct val="20000"/>
              </a:spcBef>
              <a:buFont typeface="Wingdings" pitchFamily="2" charset="2"/>
              <a:buChar char="ü"/>
            </a:pPr>
            <a:r>
              <a:rPr lang="en-US" sz="900" dirty="0" smtClean="0">
                <a:latin typeface="Gill Sans MT" pitchFamily="34" charset="0"/>
              </a:rPr>
              <a:t>Rely less on pictures</a:t>
            </a:r>
          </a:p>
          <a:p>
            <a:pPr marL="91440" indent="-91440">
              <a:lnSpc>
                <a:spcPts val="1080"/>
              </a:lnSpc>
              <a:spcBef>
                <a:spcPct val="20000"/>
              </a:spcBef>
              <a:buFont typeface="Wingdings" pitchFamily="2" charset="2"/>
              <a:buChar char="ü"/>
            </a:pPr>
            <a:r>
              <a:rPr lang="en-US" sz="900" dirty="0" smtClean="0">
                <a:latin typeface="Gill Sans MT" pitchFamily="34" charset="0"/>
              </a:rPr>
              <a:t>Increase control of early reading strategies</a:t>
            </a:r>
          </a:p>
          <a:p>
            <a:pPr marL="91440" indent="-91440">
              <a:lnSpc>
                <a:spcPts val="1080"/>
              </a:lnSpc>
              <a:spcBef>
                <a:spcPct val="20000"/>
              </a:spcBef>
              <a:buFont typeface="Wingdings" pitchFamily="2" charset="2"/>
              <a:buChar char="ü"/>
            </a:pPr>
            <a:r>
              <a:rPr lang="en-US" sz="900" dirty="0" smtClean="0">
                <a:latin typeface="Gill Sans MT" pitchFamily="34" charset="0"/>
              </a:rPr>
              <a:t>Know several frequently used words</a:t>
            </a:r>
          </a:p>
          <a:p>
            <a:pPr marL="91440" indent="-91440">
              <a:lnSpc>
                <a:spcPts val="1080"/>
              </a:lnSpc>
              <a:spcBef>
                <a:spcPct val="20000"/>
              </a:spcBef>
              <a:buFont typeface="Wingdings" pitchFamily="2" charset="2"/>
              <a:buChar char="ü"/>
            </a:pPr>
            <a:r>
              <a:rPr lang="en-US" sz="900" dirty="0" smtClean="0">
                <a:latin typeface="Gill Sans MT" pitchFamily="34" charset="0"/>
              </a:rPr>
              <a:t>Read familiar text with fluency</a:t>
            </a:r>
          </a:p>
          <a:p>
            <a:pPr marL="91440" indent="-91440">
              <a:lnSpc>
                <a:spcPts val="1080"/>
              </a:lnSpc>
              <a:spcBef>
                <a:spcPct val="20000"/>
              </a:spcBef>
              <a:buFont typeface="Wingdings" pitchFamily="2" charset="2"/>
              <a:buChar char="ü"/>
            </a:pPr>
            <a:r>
              <a:rPr lang="en-US" sz="900" dirty="0" smtClean="0">
                <a:latin typeface="Gill Sans MT" pitchFamily="34" charset="0"/>
              </a:rPr>
              <a:t>Exhibits some strategies-monitoring, cross-checking, self-correction</a:t>
            </a:r>
          </a:p>
          <a:p>
            <a:pPr marL="91440" indent="-91440">
              <a:lnSpc>
                <a:spcPts val="1080"/>
              </a:lnSpc>
              <a:buFont typeface="Arial" pitchFamily="34" charset="0"/>
              <a:buChar char="•"/>
            </a:pPr>
            <a:r>
              <a:rPr lang="en-US" sz="900" b="1" dirty="0" smtClean="0">
                <a:latin typeface="Arial" charset="0"/>
              </a:rPr>
              <a:t>Transitional</a:t>
            </a:r>
          </a:p>
          <a:p>
            <a:pPr marL="91440" indent="-91440">
              <a:lnSpc>
                <a:spcPts val="1080"/>
              </a:lnSpc>
              <a:spcBef>
                <a:spcPct val="20000"/>
              </a:spcBef>
              <a:buFont typeface="Wingdings" pitchFamily="2" charset="2"/>
              <a:buChar char="ü"/>
            </a:pPr>
            <a:r>
              <a:rPr lang="en-US" sz="900" dirty="0" smtClean="0">
                <a:latin typeface="Gill Sans MT" pitchFamily="34" charset="0"/>
              </a:rPr>
              <a:t>Full control of early strategies</a:t>
            </a:r>
          </a:p>
          <a:p>
            <a:pPr marL="91440" indent="-91440">
              <a:lnSpc>
                <a:spcPts val="1080"/>
              </a:lnSpc>
              <a:spcBef>
                <a:spcPct val="20000"/>
              </a:spcBef>
              <a:buFont typeface="Wingdings" pitchFamily="2" charset="2"/>
              <a:buChar char="ü"/>
            </a:pPr>
            <a:r>
              <a:rPr lang="en-US" sz="900" dirty="0" smtClean="0">
                <a:latin typeface="Gill Sans MT" pitchFamily="34" charset="0"/>
              </a:rPr>
              <a:t>Use multiple sources to gain meaning</a:t>
            </a:r>
          </a:p>
          <a:p>
            <a:pPr marL="91440" indent="-91440">
              <a:lnSpc>
                <a:spcPts val="1080"/>
              </a:lnSpc>
              <a:spcBef>
                <a:spcPct val="20000"/>
              </a:spcBef>
              <a:buFont typeface="Wingdings" pitchFamily="2" charset="2"/>
              <a:buChar char="ü"/>
            </a:pPr>
            <a:r>
              <a:rPr lang="en-US" sz="900" dirty="0" smtClean="0">
                <a:latin typeface="Gill Sans MT" pitchFamily="34" charset="0"/>
              </a:rPr>
              <a:t>Large core of frequently used words</a:t>
            </a:r>
          </a:p>
          <a:p>
            <a:pPr marL="91440" indent="-91440">
              <a:lnSpc>
                <a:spcPts val="1080"/>
              </a:lnSpc>
              <a:spcBef>
                <a:spcPct val="20000"/>
              </a:spcBef>
              <a:buFont typeface="Wingdings" pitchFamily="2" charset="2"/>
              <a:buChar char="ü"/>
            </a:pPr>
            <a:r>
              <a:rPr lang="en-US" sz="900" dirty="0" smtClean="0">
                <a:latin typeface="Gill Sans MT" pitchFamily="34" charset="0"/>
              </a:rPr>
              <a:t>Rely little on pictures</a:t>
            </a:r>
          </a:p>
          <a:p>
            <a:pPr marL="91440" indent="-91440">
              <a:lnSpc>
                <a:spcPts val="1080"/>
              </a:lnSpc>
              <a:spcBef>
                <a:spcPct val="20000"/>
              </a:spcBef>
              <a:buFont typeface="Wingdings" pitchFamily="2" charset="2"/>
              <a:buChar char="ü"/>
            </a:pPr>
            <a:r>
              <a:rPr lang="en-US" sz="900" dirty="0" smtClean="0">
                <a:latin typeface="Gill Sans MT" pitchFamily="34" charset="0"/>
              </a:rPr>
              <a:t>Read longer, more complex texts</a:t>
            </a:r>
          </a:p>
          <a:p>
            <a:pPr marL="91440" indent="-91440">
              <a:lnSpc>
                <a:spcPts val="1080"/>
              </a:lnSpc>
              <a:buFont typeface="Arial" pitchFamily="34" charset="0"/>
              <a:buChar char="•"/>
            </a:pPr>
            <a:r>
              <a:rPr lang="en-US" sz="900" b="1" dirty="0" smtClean="0">
                <a:latin typeface="Arial" charset="0"/>
              </a:rPr>
              <a:t>Self-Extending</a:t>
            </a:r>
          </a:p>
          <a:p>
            <a:pPr marL="91440" indent="-91440">
              <a:lnSpc>
                <a:spcPts val="1080"/>
              </a:lnSpc>
              <a:spcBef>
                <a:spcPct val="20000"/>
              </a:spcBef>
              <a:buFont typeface="Wingdings" pitchFamily="2" charset="2"/>
              <a:buChar char="ü"/>
            </a:pPr>
            <a:r>
              <a:rPr lang="en-US" sz="900" dirty="0" smtClean="0">
                <a:latin typeface="Gill Sans MT" pitchFamily="34" charset="0"/>
              </a:rPr>
              <a:t>Use all sources of information flexibly</a:t>
            </a:r>
          </a:p>
          <a:p>
            <a:pPr marL="91440" indent="-91440">
              <a:lnSpc>
                <a:spcPts val="1080"/>
              </a:lnSpc>
              <a:spcBef>
                <a:spcPct val="20000"/>
              </a:spcBef>
              <a:buFont typeface="Wingdings" pitchFamily="2" charset="2"/>
              <a:buChar char="ü"/>
            </a:pPr>
            <a:r>
              <a:rPr lang="en-US" sz="900" dirty="0" smtClean="0">
                <a:latin typeface="Gill Sans MT" pitchFamily="34" charset="0"/>
              </a:rPr>
              <a:t>Read with phrasing and fluency</a:t>
            </a:r>
          </a:p>
          <a:p>
            <a:pPr marL="91440" indent="-91440">
              <a:lnSpc>
                <a:spcPts val="1080"/>
              </a:lnSpc>
              <a:spcBef>
                <a:spcPct val="20000"/>
              </a:spcBef>
              <a:buFont typeface="Wingdings" pitchFamily="2" charset="2"/>
              <a:buChar char="ü"/>
            </a:pPr>
            <a:r>
              <a:rPr lang="en-US" sz="900" dirty="0" smtClean="0">
                <a:latin typeface="Gill Sans MT" pitchFamily="34" charset="0"/>
              </a:rPr>
              <a:t>Read multiple genres</a:t>
            </a:r>
          </a:p>
          <a:p>
            <a:pPr marL="91440" indent="-91440">
              <a:lnSpc>
                <a:spcPts val="1080"/>
              </a:lnSpc>
              <a:spcBef>
                <a:spcPct val="20000"/>
              </a:spcBef>
              <a:buFont typeface="Wingdings" pitchFamily="2" charset="2"/>
              <a:buChar char="ü"/>
            </a:pPr>
            <a:r>
              <a:rPr lang="en-US" sz="900" dirty="0" smtClean="0">
                <a:latin typeface="Gill Sans MT" pitchFamily="34" charset="0"/>
              </a:rPr>
              <a:t>Read much longer, more complex texts</a:t>
            </a:r>
          </a:p>
          <a:p>
            <a:pPr marL="91440" indent="-91440">
              <a:lnSpc>
                <a:spcPts val="1080"/>
              </a:lnSpc>
              <a:buFont typeface="Arial" pitchFamily="34" charset="0"/>
              <a:buChar char="•"/>
            </a:pPr>
            <a:r>
              <a:rPr lang="en-US" sz="900" b="1" dirty="0" smtClean="0">
                <a:latin typeface="Arial" charset="0"/>
              </a:rPr>
              <a:t>Advanced</a:t>
            </a:r>
          </a:p>
          <a:p>
            <a:pPr marL="91440" indent="-91440">
              <a:lnSpc>
                <a:spcPts val="1080"/>
              </a:lnSpc>
              <a:spcBef>
                <a:spcPct val="20000"/>
              </a:spcBef>
              <a:buFont typeface="Wingdings" pitchFamily="2" charset="2"/>
              <a:buChar char="ü"/>
            </a:pPr>
            <a:r>
              <a:rPr lang="en-US" sz="900" dirty="0" smtClean="0">
                <a:latin typeface="Gill Sans MT" pitchFamily="34" charset="0"/>
              </a:rPr>
              <a:t>Acquire important tools for learning through reading</a:t>
            </a:r>
          </a:p>
          <a:p>
            <a:pPr marL="91440" indent="-91440">
              <a:lnSpc>
                <a:spcPts val="1080"/>
              </a:lnSpc>
              <a:spcBef>
                <a:spcPct val="20000"/>
              </a:spcBef>
              <a:buFont typeface="Wingdings" pitchFamily="2" charset="2"/>
              <a:buChar char="ü"/>
            </a:pPr>
            <a:r>
              <a:rPr lang="en-US" sz="900" dirty="0" smtClean="0">
                <a:latin typeface="Gill Sans MT" pitchFamily="34" charset="0"/>
              </a:rPr>
              <a:t>Higher level strategies still under development</a:t>
            </a:r>
          </a:p>
          <a:p>
            <a:pPr marL="91440" indent="-91440">
              <a:lnSpc>
                <a:spcPts val="1080"/>
              </a:lnSpc>
              <a:spcBef>
                <a:spcPct val="20000"/>
              </a:spcBef>
              <a:buFont typeface="Wingdings" pitchFamily="2" charset="2"/>
              <a:buChar char="ü"/>
            </a:pPr>
            <a:r>
              <a:rPr lang="en-US" sz="900" dirty="0" smtClean="0">
                <a:latin typeface="Gill Sans MT" pitchFamily="34" charset="0"/>
              </a:rPr>
              <a:t>Sustain reading</a:t>
            </a:r>
            <a:endParaRPr lang="en-US" sz="900" dirty="0">
              <a:latin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81954" name="Rectangle 2"/>
          <p:cNvSpPr>
            <a:spLocks noGrp="1" noRot="1" noChangeAspect="1" noChangeArrowheads="1" noTextEdit="1"/>
          </p:cNvSpPr>
          <p:nvPr>
            <p:ph type="sldImg"/>
          </p:nvPr>
        </p:nvSpPr>
        <p:spPr>
          <a:xfrm>
            <a:off x="2454606" y="898526"/>
            <a:ext cx="3805413" cy="2855035"/>
          </a:xfrm>
          <a:ln/>
        </p:spPr>
      </p:sp>
      <p:sp>
        <p:nvSpPr>
          <p:cNvPr id="381955" name="Rectangle 3"/>
          <p:cNvSpPr>
            <a:spLocks noGrp="1" noChangeArrowheads="1"/>
          </p:cNvSpPr>
          <p:nvPr>
            <p:ph type="body" idx="1"/>
          </p:nvPr>
        </p:nvSpPr>
        <p:spPr>
          <a:xfrm>
            <a:off x="481743" y="3967163"/>
            <a:ext cx="5493607" cy="4473814"/>
          </a:xfrm>
          <a:prstGeom prst="rect">
            <a:avLst/>
          </a:prstGeom>
        </p:spPr>
        <p:txBody>
          <a:bodyPr>
            <a:normAutofit/>
          </a:bodyPr>
          <a:lstStyle/>
          <a:p>
            <a:pPr marL="91440" indent="-91440">
              <a:buFont typeface="Arial" pitchFamily="34" charset="0"/>
              <a:buChar char="•"/>
            </a:pPr>
            <a:r>
              <a:rPr lang="en-US" dirty="0" smtClean="0">
                <a:latin typeface="Arial" charset="0"/>
              </a:rPr>
              <a:t> Lead teachers to connect the terms used on the previous slide with the terms used on the conversion guide.  </a:t>
            </a:r>
          </a:p>
          <a:p>
            <a:pPr marL="91440" indent="-91440">
              <a:buFont typeface="Arial" pitchFamily="34" charset="0"/>
              <a:buChar char="•"/>
            </a:pPr>
            <a:endParaRPr lang="en-US" dirty="0" smtClean="0">
              <a:latin typeface="Arial" charset="0"/>
            </a:endParaRPr>
          </a:p>
          <a:p>
            <a:pPr marL="91440" indent="-91440">
              <a:buFont typeface="Arial" pitchFamily="34" charset="0"/>
              <a:buChar char="•"/>
            </a:pPr>
            <a:r>
              <a:rPr lang="en-US" dirty="0" smtClean="0">
                <a:latin typeface="Arial" charset="0"/>
              </a:rPr>
              <a:t> Also connect the terms to grade levels and levels of books, studying the reading development of students.</a:t>
            </a:r>
          </a:p>
          <a:p>
            <a:pPr marL="91440" indent="-91440"/>
            <a:endParaRPr lang="en-US" dirty="0" smtClean="0">
              <a:latin typeface="Arial" charset="0"/>
            </a:endParaRPr>
          </a:p>
          <a:p>
            <a:pPr marL="91440" indent="-91440">
              <a:buFont typeface="Arial" pitchFamily="34" charset="0"/>
              <a:buChar char="•"/>
            </a:pPr>
            <a:r>
              <a:rPr lang="en-US" dirty="0" smtClean="0">
                <a:latin typeface="Arial" charset="0"/>
              </a:rPr>
              <a:t> Explain that you will revisit this chart later in the session. </a:t>
            </a:r>
            <a:endParaRPr lang="en-US" dirty="0">
              <a:latin typeface="Arial"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13698" name="Rectangle 2"/>
          <p:cNvSpPr>
            <a:spLocks noGrp="1" noRot="1" noChangeAspect="1" noChangeArrowheads="1" noTextEdit="1"/>
          </p:cNvSpPr>
          <p:nvPr>
            <p:ph type="sldImg"/>
          </p:nvPr>
        </p:nvSpPr>
        <p:spPr>
          <a:ln/>
        </p:spPr>
      </p:sp>
      <p:sp>
        <p:nvSpPr>
          <p:cNvPr id="413699" name="Rectangle 3"/>
          <p:cNvSpPr>
            <a:spLocks noGrp="1" noChangeArrowheads="1"/>
          </p:cNvSpPr>
          <p:nvPr>
            <p:ph type="body" idx="1"/>
          </p:nvPr>
        </p:nvSpPr>
        <p:spPr>
          <a:xfrm>
            <a:off x="480561" y="3967163"/>
            <a:ext cx="5780667" cy="4491037"/>
          </a:xfrm>
          <a:prstGeom prst="rect">
            <a:avLst/>
          </a:prstGeom>
        </p:spPr>
        <p:txBody>
          <a:bodyPr/>
          <a:lstStyle/>
          <a:p>
            <a:pPr marL="91440" indent="-91440">
              <a:spcAft>
                <a:spcPts val="600"/>
              </a:spcAft>
              <a:buFont typeface="Arial" pitchFamily="34" charset="0"/>
              <a:buChar char="•"/>
            </a:pPr>
            <a:r>
              <a:rPr lang="en-US" dirty="0" smtClean="0"/>
              <a:t>Read the quote by </a:t>
            </a:r>
            <a:r>
              <a:rPr lang="en-US" dirty="0" err="1" smtClean="0"/>
              <a:t>Allington</a:t>
            </a:r>
            <a:r>
              <a:rPr lang="en-US" dirty="0" smtClean="0"/>
              <a:t>.</a:t>
            </a:r>
          </a:p>
          <a:p>
            <a:pPr marL="91440" indent="-91440">
              <a:spcAft>
                <a:spcPts val="600"/>
              </a:spcAft>
              <a:buFont typeface="Arial" pitchFamily="34" charset="0"/>
              <a:buChar char="•"/>
            </a:pPr>
            <a:r>
              <a:rPr lang="en-US" dirty="0" smtClean="0"/>
              <a:t>Invite the participants to share what this means to them.</a:t>
            </a:r>
          </a:p>
          <a:p>
            <a:pPr marL="91440" indent="-91440">
              <a:spcAft>
                <a:spcPts val="600"/>
              </a:spcAft>
              <a:buFont typeface="Arial" pitchFamily="34" charset="0"/>
              <a:buChar char="•"/>
            </a:pPr>
            <a:r>
              <a:rPr lang="en-US" dirty="0" smtClean="0"/>
              <a:t>Ask: “What happens when students can’t read the text we ask them to read?”</a:t>
            </a:r>
          </a:p>
          <a:p>
            <a:pPr marL="91440" indent="-91440">
              <a:buFont typeface="Arial" pitchFamily="34" charset="0"/>
              <a:buChar char="•"/>
            </a:pPr>
            <a:r>
              <a:rPr lang="en-US" dirty="0" smtClean="0"/>
              <a:t>Discuss.</a:t>
            </a:r>
          </a:p>
          <a:p>
            <a:pPr marL="91440" indent="-91440"/>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468563" y="914400"/>
            <a:ext cx="3792537" cy="2844800"/>
          </a:xfrm>
        </p:spPr>
      </p:sp>
      <p:sp>
        <p:nvSpPr>
          <p:cNvPr id="3" name="Notes Placeholder 2"/>
          <p:cNvSpPr>
            <a:spLocks noGrp="1"/>
          </p:cNvSpPr>
          <p:nvPr>
            <p:ph type="body" idx="1"/>
          </p:nvPr>
        </p:nvSpPr>
        <p:spPr/>
        <p:txBody>
          <a:bodyPr>
            <a:normAutofit/>
          </a:bodyPr>
          <a:lstStyle/>
          <a:p>
            <a:r>
              <a:rPr lang="en-US" dirty="0" smtClean="0"/>
              <a:t>Tell participants that they will be switching gears for a while and focus on the guided reading (GR) portion of balanced literacy.</a:t>
            </a:r>
          </a:p>
          <a:p>
            <a:endParaRPr lang="en-US" dirty="0" smtClean="0"/>
          </a:p>
          <a:p>
            <a:r>
              <a:rPr lang="en-US" dirty="0" smtClean="0"/>
              <a:t>The purpose of this activity is to help participants realize that we hear many different definitions of GR. This is to help us all be on the same page.</a:t>
            </a:r>
          </a:p>
          <a:p>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8418" name="Slide Image Placeholder 1"/>
          <p:cNvSpPr>
            <a:spLocks noGrp="1" noRot="1" noChangeAspect="1" noTextEdit="1"/>
          </p:cNvSpPr>
          <p:nvPr>
            <p:ph type="sldImg"/>
          </p:nvPr>
        </p:nvSpPr>
        <p:spPr bwMode="auto">
          <a:xfrm>
            <a:off x="2528888" y="914400"/>
            <a:ext cx="3776662" cy="2833688"/>
          </a:xfrm>
          <a:noFill/>
          <a:ln>
            <a:solidFill>
              <a:srgbClr val="000000"/>
            </a:solidFill>
            <a:miter lim="800000"/>
            <a:headEnd/>
            <a:tailEnd/>
          </a:ln>
        </p:spPr>
      </p:sp>
      <p:sp>
        <p:nvSpPr>
          <p:cNvPr id="188419" name="Notes Placeholder 2"/>
          <p:cNvSpPr>
            <a:spLocks noGrp="1"/>
          </p:cNvSpPr>
          <p:nvPr>
            <p:ph type="body" idx="1"/>
          </p:nvPr>
        </p:nvSpPr>
        <p:spPr bwMode="auto">
          <a:xfrm>
            <a:off x="492692" y="3967163"/>
            <a:ext cx="5812858" cy="4491037"/>
          </a:xfrm>
          <a:prstGeom prst="rect">
            <a:avLst/>
          </a:prstGeom>
          <a:noFill/>
          <a:ln>
            <a:miter lim="800000"/>
            <a:headEnd/>
            <a:tailEnd/>
          </a:ln>
        </p:spPr>
        <p:txBody>
          <a:bodyPr/>
          <a:lstStyle/>
          <a:p>
            <a:r>
              <a:rPr lang="en-US" b="1" dirty="0" smtClean="0">
                <a:latin typeface="Arial" pitchFamily="-65" charset="0"/>
                <a:ea typeface="Arial" pitchFamily="-65" charset="0"/>
                <a:cs typeface="Arial" pitchFamily="-65" charset="0"/>
              </a:rPr>
              <a:t>What Is Guided Reading Instruction?</a:t>
            </a:r>
          </a:p>
          <a:p>
            <a:endParaRPr lang="en-US" b="1" dirty="0" smtClean="0">
              <a:latin typeface="Arial" pitchFamily="-65" charset="0"/>
              <a:ea typeface="Arial" pitchFamily="-65" charset="0"/>
              <a:cs typeface="Arial" pitchFamily="-65" charset="0"/>
            </a:endParaRPr>
          </a:p>
          <a:p>
            <a:r>
              <a:rPr lang="en-US" dirty="0" smtClean="0">
                <a:latin typeface="Arial" pitchFamily="-65" charset="0"/>
                <a:ea typeface="Arial" pitchFamily="-65" charset="0"/>
                <a:cs typeface="Arial" pitchFamily="-65" charset="0"/>
              </a:rPr>
              <a:t>Guided Reading Characteristics Sort—Activity Description</a:t>
            </a:r>
          </a:p>
          <a:p>
            <a:pPr marL="91440" indent="-91440">
              <a:buFont typeface="Arial" pitchFamily="34" charset="0"/>
              <a:buChar char="•"/>
            </a:pPr>
            <a:r>
              <a:rPr lang="en-US" dirty="0" smtClean="0">
                <a:latin typeface="Arial" pitchFamily="-65" charset="0"/>
                <a:ea typeface="Arial" pitchFamily="-65" charset="0"/>
                <a:cs typeface="Arial" pitchFamily="-65" charset="0"/>
              </a:rPr>
              <a:t>Pass out the Guided Reading sort cards to each group.  Have the groups discuss the statement and decide if it applies to guided reading or not and put it in the right stack.</a:t>
            </a:r>
          </a:p>
          <a:p>
            <a:pPr marL="91440" indent="-91440">
              <a:buFont typeface="Arial" pitchFamily="34" charset="0"/>
              <a:buChar char="•"/>
            </a:pPr>
            <a:r>
              <a:rPr lang="en-US" dirty="0" smtClean="0">
                <a:latin typeface="Arial" pitchFamily="-65" charset="0"/>
                <a:ea typeface="Arial" pitchFamily="-65" charset="0"/>
                <a:cs typeface="Arial" pitchFamily="-65" charset="0"/>
              </a:rPr>
              <a:t>Remind the participants that all of the statements are appropriate to some piece of balanced literacy, but only some of the statements apply to guided reading.</a:t>
            </a:r>
          </a:p>
          <a:p>
            <a:pPr>
              <a:buFont typeface="Arial" pitchFamily="34" charset="0"/>
              <a:buChar char="•"/>
            </a:pPr>
            <a:endParaRPr lang="en-US" dirty="0" smtClean="0">
              <a:latin typeface="Arial" pitchFamily="-65" charset="0"/>
              <a:ea typeface="Arial" pitchFamily="-65" charset="0"/>
              <a:cs typeface="Arial" pitchFamily="-65" charset="0"/>
            </a:endParaRPr>
          </a:p>
          <a:p>
            <a:r>
              <a:rPr lang="en-US" dirty="0" smtClean="0">
                <a:latin typeface="Arial" pitchFamily="-65" charset="0"/>
                <a:ea typeface="Arial" pitchFamily="-65" charset="0"/>
                <a:cs typeface="Arial" pitchFamily="-65" charset="0"/>
              </a:rPr>
              <a:t>*</a:t>
            </a:r>
            <a:r>
              <a:rPr lang="en-US" b="1" dirty="0" smtClean="0">
                <a:latin typeface="Arial" pitchFamily="-65" charset="0"/>
                <a:ea typeface="Arial" pitchFamily="-65" charset="0"/>
                <a:cs typeface="Arial" pitchFamily="-65" charset="0"/>
              </a:rPr>
              <a:t>Teachers Note: Do not reveal the information on the next slide until all the groups have sorted their statements. Then click and reveal each statement discussing if the participants agree with the answer or not. This provides a time for great discussion about guided reading. </a:t>
            </a:r>
          </a:p>
          <a:p>
            <a:endParaRPr lang="en-US" dirty="0" smtClean="0">
              <a:latin typeface="Arial" pitchFamily="-65" charset="0"/>
              <a:ea typeface="Arial" pitchFamily="-65" charset="0"/>
              <a:cs typeface="Arial" pitchFamily="-65" charset="0"/>
            </a:endParaRPr>
          </a:p>
          <a:p>
            <a:r>
              <a:rPr lang="en-US" dirty="0" smtClean="0">
                <a:latin typeface="Arial" pitchFamily="-65" charset="0"/>
                <a:ea typeface="Arial" pitchFamily="-65" charset="0"/>
                <a:cs typeface="Arial" pitchFamily="-65" charset="0"/>
              </a:rPr>
              <a:t>See the following two slides for answers.</a:t>
            </a:r>
            <a:endParaRPr lang="en-US" dirty="0">
              <a:latin typeface="Arial" pitchFamily="-65" charset="0"/>
              <a:ea typeface="Arial" pitchFamily="-65" charset="0"/>
              <a:cs typeface="Arial" pitchFamily="-65"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468563" y="914400"/>
            <a:ext cx="3792537" cy="2844800"/>
          </a:xfrm>
        </p:spPr>
      </p:sp>
      <p:sp>
        <p:nvSpPr>
          <p:cNvPr id="3" name="Notes Placeholder 2"/>
          <p:cNvSpPr>
            <a:spLocks noGrp="1"/>
          </p:cNvSpPr>
          <p:nvPr>
            <p:ph type="body" idx="1"/>
          </p:nvPr>
        </p:nvSpPr>
        <p:spPr/>
        <p:txBody>
          <a:bodyPr>
            <a:normAutofit/>
          </a:bodyPr>
          <a:lstStyle/>
          <a:p>
            <a:pPr marL="91440" indent="-91440">
              <a:lnSpc>
                <a:spcPts val="1440"/>
              </a:lnSpc>
              <a:spcAft>
                <a:spcPts val="600"/>
              </a:spcAft>
              <a:buFont typeface="Arial" pitchFamily="34" charset="0"/>
              <a:buChar char="•"/>
            </a:pPr>
            <a:r>
              <a:rPr lang="en-US" dirty="0" smtClean="0">
                <a:latin typeface="Arial" pitchFamily="-65" charset="0"/>
                <a:ea typeface="Arial" pitchFamily="-65" charset="0"/>
                <a:cs typeface="Arial" pitchFamily="-65" charset="0"/>
              </a:rPr>
              <a:t>Use the next two slides to debrief the GR sort.</a:t>
            </a:r>
          </a:p>
          <a:p>
            <a:pPr marL="91440" indent="-91440">
              <a:lnSpc>
                <a:spcPts val="1440"/>
              </a:lnSpc>
              <a:spcAft>
                <a:spcPts val="600"/>
              </a:spcAft>
              <a:buFont typeface="Arial" pitchFamily="34" charset="0"/>
              <a:buChar char="•"/>
            </a:pPr>
            <a:r>
              <a:rPr lang="en-US" dirty="0" smtClean="0">
                <a:latin typeface="Arial" pitchFamily="-65" charset="0"/>
                <a:ea typeface="Arial" pitchFamily="-65" charset="0"/>
                <a:cs typeface="Arial" pitchFamily="-65" charset="0"/>
              </a:rPr>
              <a:t>Use this slide to reveal the answers for the Characteristics of Guided Reading sort. Click to reveal each statement, showing the answer, and discussing the answer where needed.  Answers are provided for explanation only if needed by the trainer. </a:t>
            </a:r>
          </a:p>
          <a:p>
            <a:pPr marL="91440" indent="-91440">
              <a:lnSpc>
                <a:spcPts val="1440"/>
              </a:lnSpc>
              <a:spcAft>
                <a:spcPts val="600"/>
              </a:spcAft>
              <a:buFontTx/>
              <a:buChar char="•"/>
            </a:pPr>
            <a:r>
              <a:rPr lang="en-US" dirty="0" smtClean="0">
                <a:latin typeface="Arial" pitchFamily="-65" charset="0"/>
                <a:ea typeface="Arial" pitchFamily="-65" charset="0"/>
                <a:cs typeface="Arial" pitchFamily="-65" charset="0"/>
              </a:rPr>
              <a:t>Reading with leveled text—yes—Text matches the level and skills of the reader.</a:t>
            </a:r>
          </a:p>
          <a:p>
            <a:pPr marL="91440" indent="-91440">
              <a:lnSpc>
                <a:spcPts val="1440"/>
              </a:lnSpc>
              <a:spcAft>
                <a:spcPts val="600"/>
              </a:spcAft>
              <a:buFontTx/>
              <a:buChar char="•"/>
            </a:pPr>
            <a:r>
              <a:rPr lang="en-US" dirty="0" smtClean="0">
                <a:latin typeface="Arial" pitchFamily="-65" charset="0"/>
                <a:ea typeface="Arial" pitchFamily="-65" charset="0"/>
                <a:cs typeface="Arial" pitchFamily="-65" charset="0"/>
              </a:rPr>
              <a:t>Individual copies of poems or songs—no—Most  poems and songs are not leveled. Good time for this is read aloud or shared reading..</a:t>
            </a:r>
          </a:p>
          <a:p>
            <a:pPr marL="91440" indent="-91440">
              <a:lnSpc>
                <a:spcPts val="1440"/>
              </a:lnSpc>
              <a:spcAft>
                <a:spcPts val="600"/>
              </a:spcAft>
              <a:buFontTx/>
              <a:buChar char="•"/>
            </a:pPr>
            <a:r>
              <a:rPr lang="en-US" dirty="0" smtClean="0">
                <a:latin typeface="Arial" pitchFamily="-65" charset="0"/>
                <a:ea typeface="Arial" pitchFamily="-65" charset="0"/>
                <a:cs typeface="Arial" pitchFamily="-65" charset="0"/>
              </a:rPr>
              <a:t>Students read familiar texts—no—Guided reading is done with a new, previously unseen text. Familiar rereading can be done on later days for fluency practice when the text is at an independent read..</a:t>
            </a:r>
          </a:p>
          <a:p>
            <a:pPr marL="91440" indent="-91440">
              <a:lnSpc>
                <a:spcPts val="1440"/>
              </a:lnSpc>
              <a:spcAft>
                <a:spcPts val="600"/>
              </a:spcAft>
              <a:buFontTx/>
              <a:buChar char="•"/>
            </a:pPr>
            <a:r>
              <a:rPr lang="en-US" dirty="0" smtClean="0">
                <a:latin typeface="Arial" pitchFamily="-65" charset="0"/>
                <a:ea typeface="Arial" pitchFamily="-65" charset="0"/>
                <a:cs typeface="Arial" pitchFamily="-65" charset="0"/>
              </a:rPr>
              <a:t>Develops vocabulary and supports oral language development—yes—During the picture walk and preview and predict, vocabulary and language patterns are reinforced.</a:t>
            </a:r>
          </a:p>
          <a:p>
            <a:pPr marL="91440" indent="-91440">
              <a:lnSpc>
                <a:spcPts val="1440"/>
              </a:lnSpc>
              <a:spcAft>
                <a:spcPts val="600"/>
              </a:spcAft>
              <a:buFontTx/>
              <a:buChar char="•"/>
            </a:pPr>
            <a:r>
              <a:rPr lang="en-US" dirty="0" smtClean="0">
                <a:latin typeface="Arial" pitchFamily="-65" charset="0"/>
                <a:ea typeface="Arial" pitchFamily="-65" charset="0"/>
                <a:cs typeface="Arial" pitchFamily="-65" charset="0"/>
              </a:rPr>
              <a:t>Students choose the book to be read—no—Book selection is thought out by the teacher matching the reader to appropriate texts. Students would not know their reading level.</a:t>
            </a:r>
          </a:p>
          <a:p>
            <a:pPr marL="91440" indent="-91440">
              <a:lnSpc>
                <a:spcPts val="1440"/>
              </a:lnSpc>
              <a:spcAft>
                <a:spcPts val="600"/>
              </a:spcAft>
              <a:buFontTx/>
              <a:buChar char="•"/>
            </a:pPr>
            <a:r>
              <a:rPr lang="en-US" dirty="0" smtClean="0">
                <a:latin typeface="Arial" pitchFamily="-65" charset="0"/>
                <a:ea typeface="Arial" pitchFamily="-65" charset="0"/>
                <a:cs typeface="Arial" pitchFamily="-65" charset="0"/>
              </a:rPr>
              <a:t>Text is carefully selected by the teacher—yes—See above.</a:t>
            </a:r>
          </a:p>
          <a:p>
            <a:pPr marL="91440" indent="-91440">
              <a:lnSpc>
                <a:spcPts val="1440"/>
              </a:lnSpc>
              <a:spcAft>
                <a:spcPts val="600"/>
              </a:spcAft>
              <a:buFontTx/>
              <a:buChar char="•"/>
            </a:pPr>
            <a:r>
              <a:rPr lang="en-US" dirty="0" smtClean="0">
                <a:latin typeface="Arial" pitchFamily="-65" charset="0"/>
                <a:ea typeface="Arial" pitchFamily="-65" charset="0"/>
                <a:cs typeface="Arial" pitchFamily="-65" charset="0"/>
              </a:rPr>
              <a:t>Can be a whole class or small-group activity—no—Small-group only.</a:t>
            </a:r>
          </a:p>
          <a:p>
            <a:pPr>
              <a:lnSpc>
                <a:spcPct val="90000"/>
              </a:lnSpc>
              <a:buFontTx/>
              <a:buChar char="•"/>
            </a:pPr>
            <a:endParaRPr lang="en-US" dirty="0" smtClean="0">
              <a:latin typeface="Arial" pitchFamily="-65" charset="0"/>
              <a:ea typeface="Arial" pitchFamily="-65" charset="0"/>
              <a:cs typeface="Arial" pitchFamily="-65" charset="0"/>
            </a:endParaRPr>
          </a:p>
          <a:p>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468563" y="914400"/>
            <a:ext cx="3792537" cy="2844800"/>
          </a:xfrm>
        </p:spPr>
      </p:sp>
      <p:sp>
        <p:nvSpPr>
          <p:cNvPr id="3" name="Notes Placeholder 2"/>
          <p:cNvSpPr>
            <a:spLocks noGrp="1"/>
          </p:cNvSpPr>
          <p:nvPr>
            <p:ph type="body" idx="1"/>
          </p:nvPr>
        </p:nvSpPr>
        <p:spPr/>
        <p:txBody>
          <a:bodyPr>
            <a:normAutofit/>
          </a:bodyPr>
          <a:lstStyle/>
          <a:p>
            <a:pPr marL="91440" indent="-91440">
              <a:lnSpc>
                <a:spcPts val="1440"/>
              </a:lnSpc>
              <a:spcAft>
                <a:spcPts val="600"/>
              </a:spcAft>
              <a:buFontTx/>
              <a:buChar char="•"/>
            </a:pPr>
            <a:r>
              <a:rPr lang="en-US" dirty="0" smtClean="0">
                <a:latin typeface="Arial" pitchFamily="-65" charset="0"/>
                <a:ea typeface="Times New Roman" pitchFamily="-65" charset="0"/>
                <a:cs typeface="Times New Roman" pitchFamily="-65" charset="0"/>
              </a:rPr>
              <a:t>The heart of reading instruction—yes —Guided reading is where children grow in use of reading strategies and behaviors. </a:t>
            </a:r>
          </a:p>
          <a:p>
            <a:pPr marL="91440" indent="-91440">
              <a:lnSpc>
                <a:spcPts val="1440"/>
              </a:lnSpc>
              <a:spcAft>
                <a:spcPts val="600"/>
              </a:spcAft>
              <a:buFontTx/>
              <a:buChar char="•"/>
            </a:pPr>
            <a:r>
              <a:rPr lang="en-US" dirty="0" smtClean="0">
                <a:latin typeface="Arial" pitchFamily="-65" charset="0"/>
                <a:ea typeface="Times New Roman" pitchFamily="-65" charset="0"/>
                <a:cs typeface="Times New Roman" pitchFamily="-65" charset="0"/>
              </a:rPr>
              <a:t>Dynamic, flexible grouping is used —yes —Groups are looked at constantly to make sure they are formed to meet the needs of students.</a:t>
            </a:r>
          </a:p>
          <a:p>
            <a:pPr marL="91440" indent="-91440">
              <a:lnSpc>
                <a:spcPts val="1440"/>
              </a:lnSpc>
              <a:spcAft>
                <a:spcPts val="600"/>
              </a:spcAft>
              <a:buFontTx/>
              <a:buChar char="•"/>
            </a:pPr>
            <a:r>
              <a:rPr lang="en-US" dirty="0" smtClean="0">
                <a:latin typeface="Arial" pitchFamily="-65" charset="0"/>
                <a:ea typeface="Arial" pitchFamily="-65" charset="0"/>
                <a:cs typeface="Arial" pitchFamily="-65" charset="0"/>
              </a:rPr>
              <a:t>Teacher provides adult demonstration of phrased, fluent reading —</a:t>
            </a:r>
            <a:r>
              <a:rPr lang="en-US" u="sng" dirty="0" smtClean="0">
                <a:latin typeface="Arial" pitchFamily="-65" charset="0"/>
                <a:ea typeface="Arial" pitchFamily="-65" charset="0"/>
                <a:cs typeface="Arial" pitchFamily="-65" charset="0"/>
              </a:rPr>
              <a:t>only for follow-up when fluency is the focus </a:t>
            </a:r>
            <a:r>
              <a:rPr lang="en-US" dirty="0" smtClean="0">
                <a:latin typeface="Arial" pitchFamily="-65" charset="0"/>
                <a:ea typeface="Arial" pitchFamily="-65" charset="0"/>
                <a:cs typeface="Arial" pitchFamily="-65" charset="0"/>
              </a:rPr>
              <a:t>—If the teacher has determined that fluency is the focus of her lesson with this small group, then she may model quickly what she is teaching. Fluency is practiced with independent text.</a:t>
            </a:r>
          </a:p>
          <a:p>
            <a:pPr marL="91440" indent="-91440">
              <a:lnSpc>
                <a:spcPts val="1440"/>
              </a:lnSpc>
              <a:spcAft>
                <a:spcPts val="600"/>
              </a:spcAft>
              <a:buFontTx/>
              <a:buChar char="•"/>
            </a:pPr>
            <a:r>
              <a:rPr lang="en-US" dirty="0" smtClean="0">
                <a:latin typeface="Arial" pitchFamily="-65" charset="0"/>
                <a:ea typeface="Arial" pitchFamily="-65" charset="0"/>
                <a:cs typeface="Arial" pitchFamily="-65" charset="0"/>
              </a:rPr>
              <a:t>Teacher provides a supportive introduction —yes —A picture walk or preview and predict is always the first thing done before reading. </a:t>
            </a:r>
          </a:p>
          <a:p>
            <a:pPr marL="91440" indent="-91440">
              <a:lnSpc>
                <a:spcPts val="1440"/>
              </a:lnSpc>
              <a:spcAft>
                <a:spcPts val="600"/>
              </a:spcAft>
              <a:buFontTx/>
              <a:buChar char="•"/>
            </a:pPr>
            <a:r>
              <a:rPr lang="en-US" dirty="0" smtClean="0">
                <a:latin typeface="Arial" pitchFamily="-65" charset="0"/>
                <a:ea typeface="Times New Roman" pitchFamily="-65" charset="0"/>
                <a:cs typeface="Times New Roman" pitchFamily="-65" charset="0"/>
              </a:rPr>
              <a:t>Students read the whole text to themselves—yes—It is important that the students read the text in order to grow as a reader.</a:t>
            </a:r>
          </a:p>
          <a:p>
            <a:pPr marL="91440" indent="-91440">
              <a:lnSpc>
                <a:spcPts val="1440"/>
              </a:lnSpc>
              <a:spcAft>
                <a:spcPts val="600"/>
              </a:spcAft>
              <a:buFontTx/>
              <a:buChar char="•"/>
            </a:pPr>
            <a:r>
              <a:rPr lang="en-US" dirty="0" smtClean="0">
                <a:latin typeface="Arial" pitchFamily="-65" charset="0"/>
                <a:ea typeface="Times New Roman" pitchFamily="-65" charset="0"/>
                <a:cs typeface="Times New Roman" pitchFamily="-65" charset="0"/>
              </a:rPr>
              <a:t>Teacher is constantly assessing individual readers—yes—During reading the teacher is observing students to assess. </a:t>
            </a:r>
          </a:p>
          <a:p>
            <a:pPr marL="91440" indent="-91440">
              <a:lnSpc>
                <a:spcPts val="1440"/>
              </a:lnSpc>
              <a:spcAft>
                <a:spcPts val="600"/>
              </a:spcAft>
              <a:buFontTx/>
              <a:buChar char="•"/>
            </a:pPr>
            <a:endParaRPr lang="en-US" dirty="0" smtClean="0">
              <a:latin typeface="Arial" pitchFamily="-65" charset="0"/>
              <a:ea typeface="Times New Roman" pitchFamily="-65" charset="0"/>
              <a:cs typeface="Times New Roman" pitchFamily="-65" charset="0"/>
            </a:endParaRPr>
          </a:p>
          <a:p>
            <a:pPr marL="91440" indent="-91440">
              <a:lnSpc>
                <a:spcPts val="1440"/>
              </a:lnSpc>
              <a:spcAft>
                <a:spcPts val="600"/>
              </a:spcAft>
            </a:pPr>
            <a:endParaRPr lang="en-US" dirty="0">
              <a:latin typeface="Arial" pitchFamily="-65" charset="0"/>
              <a:ea typeface="Times New Roman" pitchFamily="-65" charset="0"/>
              <a:cs typeface="Times New Roman" pitchFamily="-65"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36930" name="Rectangle 2"/>
          <p:cNvSpPr>
            <a:spLocks noGrp="1" noRot="1" noChangeAspect="1" noChangeArrowheads="1" noTextEdit="1"/>
          </p:cNvSpPr>
          <p:nvPr>
            <p:ph type="sldImg"/>
          </p:nvPr>
        </p:nvSpPr>
        <p:spPr>
          <a:xfrm>
            <a:off x="2460625" y="914400"/>
            <a:ext cx="3810000" cy="2857500"/>
          </a:xfrm>
          <a:ln/>
        </p:spPr>
      </p:sp>
      <p:sp>
        <p:nvSpPr>
          <p:cNvPr id="636931" name="Rectangle 3"/>
          <p:cNvSpPr>
            <a:spLocks noGrp="1" noChangeArrowheads="1"/>
          </p:cNvSpPr>
          <p:nvPr>
            <p:ph type="body" idx="1"/>
          </p:nvPr>
        </p:nvSpPr>
        <p:spPr>
          <a:xfrm>
            <a:off x="492691" y="3967163"/>
            <a:ext cx="5778049" cy="4490960"/>
          </a:xfrm>
          <a:prstGeom prst="rect">
            <a:avLst/>
          </a:prstGeom>
        </p:spPr>
        <p:txBody>
          <a:bodyPr/>
          <a:lstStyle/>
          <a:p>
            <a:pPr marL="91440" indent="-91440">
              <a:spcAft>
                <a:spcPts val="600"/>
              </a:spcAft>
              <a:buFont typeface="Arial" pitchFamily="34" charset="0"/>
              <a:buChar char="•"/>
            </a:pPr>
            <a:r>
              <a:rPr lang="en-US" dirty="0" smtClean="0"/>
              <a:t>Use this slide to review what the participants learned in the GR sort.</a:t>
            </a:r>
          </a:p>
          <a:p>
            <a:pPr marL="91440" indent="-91440">
              <a:spcAft>
                <a:spcPts val="600"/>
              </a:spcAft>
              <a:buFont typeface="Arial" pitchFamily="34" charset="0"/>
              <a:buChar char="•"/>
            </a:pPr>
            <a:r>
              <a:rPr lang="en-US" dirty="0" smtClean="0"/>
              <a:t>Read each bulleted item and remind the participants what was said.</a:t>
            </a:r>
          </a:p>
          <a:p>
            <a:pPr marL="91440" indent="-91440">
              <a:spcAft>
                <a:spcPts val="600"/>
              </a:spcAft>
              <a:buFont typeface="Arial" pitchFamily="34" charset="0"/>
              <a:buChar char="•"/>
            </a:pPr>
            <a:r>
              <a:rPr lang="en-US" dirty="0" smtClean="0"/>
              <a:t>Especially focus on the 4</a:t>
            </a:r>
            <a:r>
              <a:rPr lang="en-US" baseline="30000" dirty="0" smtClean="0"/>
              <a:t>th</a:t>
            </a:r>
            <a:r>
              <a:rPr lang="en-US" dirty="0" smtClean="0"/>
              <a:t>,7</a:t>
            </a:r>
            <a:r>
              <a:rPr lang="en-US" baseline="30000" dirty="0" smtClean="0"/>
              <a:t>th</a:t>
            </a:r>
            <a:r>
              <a:rPr lang="en-US" dirty="0" smtClean="0"/>
              <a:t>, and 8</a:t>
            </a:r>
            <a:r>
              <a:rPr lang="en-US" baseline="30000" dirty="0" smtClean="0"/>
              <a:t>th</a:t>
            </a:r>
            <a:r>
              <a:rPr lang="en-US" dirty="0" smtClean="0"/>
              <a:t> bullet. These points may not have been discussed in the sort.</a:t>
            </a:r>
          </a:p>
          <a:p>
            <a:pPr marL="91440" indent="-91440">
              <a:spcAft>
                <a:spcPts val="600"/>
              </a:spcAft>
            </a:pPr>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36930" name="Rectangle 2"/>
          <p:cNvSpPr>
            <a:spLocks noGrp="1" noRot="1" noChangeAspect="1" noChangeArrowheads="1" noTextEdit="1"/>
          </p:cNvSpPr>
          <p:nvPr>
            <p:ph type="sldImg"/>
          </p:nvPr>
        </p:nvSpPr>
        <p:spPr>
          <a:xfrm>
            <a:off x="2489200" y="914400"/>
            <a:ext cx="3759200" cy="2819400"/>
          </a:xfrm>
          <a:ln/>
        </p:spPr>
      </p:sp>
      <p:sp>
        <p:nvSpPr>
          <p:cNvPr id="636931" name="Rectangle 3"/>
          <p:cNvSpPr>
            <a:spLocks noGrp="1" noChangeArrowheads="1"/>
          </p:cNvSpPr>
          <p:nvPr>
            <p:ph type="body" idx="1"/>
          </p:nvPr>
        </p:nvSpPr>
        <p:spPr>
          <a:xfrm>
            <a:off x="492691" y="3967163"/>
            <a:ext cx="5756151" cy="4490960"/>
          </a:xfrm>
          <a:prstGeom prst="rect">
            <a:avLst/>
          </a:prstGeom>
        </p:spPr>
        <p:txBody>
          <a:bodyPr/>
          <a:lstStyle/>
          <a:p>
            <a:pPr marL="91440" indent="-91440">
              <a:lnSpc>
                <a:spcPts val="1440"/>
              </a:lnSpc>
              <a:spcAft>
                <a:spcPts val="600"/>
              </a:spcAft>
              <a:buFont typeface="Arial" pitchFamily="34" charset="0"/>
              <a:buChar char="•"/>
            </a:pPr>
            <a:r>
              <a:rPr lang="en-US" dirty="0" smtClean="0"/>
              <a:t>Use this slide to review what the participants learned in the GR sort.</a:t>
            </a:r>
          </a:p>
          <a:p>
            <a:pPr marL="91440" indent="-91440">
              <a:lnSpc>
                <a:spcPts val="1440"/>
              </a:lnSpc>
              <a:spcAft>
                <a:spcPts val="600"/>
              </a:spcAft>
              <a:buFont typeface="Arial" pitchFamily="34" charset="0"/>
              <a:buChar char="•"/>
            </a:pPr>
            <a:r>
              <a:rPr lang="en-US" dirty="0" smtClean="0"/>
              <a:t>Read each bulleted item and remind the </a:t>
            </a:r>
            <a:r>
              <a:rPr lang="en-US" dirty="0" err="1" smtClean="0"/>
              <a:t>particpants</a:t>
            </a:r>
            <a:r>
              <a:rPr lang="en-US" dirty="0" smtClean="0"/>
              <a:t> what was said.</a:t>
            </a:r>
          </a:p>
          <a:p>
            <a:pPr marL="91440" indent="-91440">
              <a:lnSpc>
                <a:spcPts val="1440"/>
              </a:lnSpc>
              <a:spcAft>
                <a:spcPts val="600"/>
              </a:spcAft>
              <a:buFont typeface="Arial" pitchFamily="34" charset="0"/>
              <a:buChar char="•"/>
            </a:pPr>
            <a:r>
              <a:rPr lang="en-US" dirty="0" smtClean="0"/>
              <a:t>Especially focus on the 4</a:t>
            </a:r>
            <a:r>
              <a:rPr lang="en-US" baseline="30000" dirty="0" smtClean="0"/>
              <a:t>th</a:t>
            </a:r>
            <a:r>
              <a:rPr lang="en-US" dirty="0" smtClean="0"/>
              <a:t>,7</a:t>
            </a:r>
            <a:r>
              <a:rPr lang="en-US" baseline="30000" dirty="0" smtClean="0"/>
              <a:t>th</a:t>
            </a:r>
            <a:r>
              <a:rPr lang="en-US" dirty="0" smtClean="0"/>
              <a:t>, and 8</a:t>
            </a:r>
            <a:r>
              <a:rPr lang="en-US" baseline="30000" dirty="0" smtClean="0"/>
              <a:t>th</a:t>
            </a:r>
            <a:r>
              <a:rPr lang="en-US" dirty="0" smtClean="0"/>
              <a:t> bullet. These points may not have been discussed in the sort.</a:t>
            </a:r>
          </a:p>
          <a:p>
            <a:pPr marL="91440" indent="-91440">
              <a:lnSpc>
                <a:spcPts val="1440"/>
              </a:lnSpc>
              <a:spcAft>
                <a:spcPts val="600"/>
              </a:spcAft>
            </a:pPr>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468563" y="914400"/>
            <a:ext cx="3792537" cy="2844800"/>
          </a:xfrm>
        </p:spPr>
      </p:sp>
      <p:sp>
        <p:nvSpPr>
          <p:cNvPr id="3" name="Notes Placeholder 2"/>
          <p:cNvSpPr>
            <a:spLocks noGrp="1"/>
          </p:cNvSpPr>
          <p:nvPr>
            <p:ph type="body" idx="1"/>
          </p:nvPr>
        </p:nvSpPr>
        <p:spPr/>
        <p:txBody>
          <a:bodyPr>
            <a:normAutofit/>
          </a:bodyPr>
          <a:lstStyle/>
          <a:p>
            <a:pPr>
              <a:spcAft>
                <a:spcPts val="600"/>
              </a:spcAft>
              <a:buFont typeface="Arial" pitchFamily="34" charset="0"/>
              <a:buChar char="•"/>
            </a:pPr>
            <a:r>
              <a:rPr lang="en-US" dirty="0" smtClean="0"/>
              <a:t>Read the slide.</a:t>
            </a:r>
          </a:p>
          <a:p>
            <a:pPr>
              <a:spcAft>
                <a:spcPts val="600"/>
              </a:spcAft>
              <a:buFont typeface="Arial" pitchFamily="34" charset="0"/>
              <a:buChar char="•"/>
            </a:pPr>
            <a:r>
              <a:rPr lang="en-US" dirty="0" smtClean="0"/>
              <a:t>Make sure the participants have a table bag of books for every 3-4 people. They will only need the books at this point, not the manila folders.</a:t>
            </a:r>
          </a:p>
          <a:p>
            <a:pPr>
              <a:spcAft>
                <a:spcPts val="600"/>
              </a:spcAft>
            </a:pPr>
            <a:r>
              <a:rPr lang="en-US" dirty="0" smtClean="0"/>
              <a:t>*</a:t>
            </a:r>
            <a:r>
              <a:rPr lang="en-US" b="1" dirty="0" smtClean="0"/>
              <a:t>Teachers Note: It may be helpful to suggest that participants open each book and lay them side by side to see and compare the differences.</a:t>
            </a:r>
          </a:p>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3410" name="Rectangle 2"/>
          <p:cNvSpPr>
            <a:spLocks noGrp="1" noRot="1" noChangeAspect="1" noChangeArrowheads="1" noTextEdit="1"/>
          </p:cNvSpPr>
          <p:nvPr>
            <p:ph type="sldImg"/>
          </p:nvPr>
        </p:nvSpPr>
        <p:spPr>
          <a:xfrm>
            <a:off x="2468563" y="914400"/>
            <a:ext cx="3792537" cy="2844800"/>
          </a:xfrm>
          <a:ln/>
        </p:spPr>
      </p:sp>
      <p:sp>
        <p:nvSpPr>
          <p:cNvPr id="273411" name="Rectangle 3"/>
          <p:cNvSpPr>
            <a:spLocks noGrp="1" noChangeArrowheads="1"/>
          </p:cNvSpPr>
          <p:nvPr>
            <p:ph type="body" idx="1"/>
          </p:nvPr>
        </p:nvSpPr>
        <p:spPr>
          <a:xfrm>
            <a:off x="470795" y="3967163"/>
            <a:ext cx="5790433" cy="4491037"/>
          </a:xfrm>
          <a:prstGeom prst="rect">
            <a:avLst/>
          </a:prstGeom>
        </p:spPr>
        <p:txBody>
          <a:bodyPr>
            <a:normAutofit/>
          </a:bodyPr>
          <a:lstStyle/>
          <a:p>
            <a:r>
              <a:rPr lang="en-US" dirty="0" smtClean="0"/>
              <a:t>Introduce the session, Benchmark Education Bookroom Training, and yourself as the presenter. Share with participants relevant teaching experiences you have to establish a connection between you and the teachers in your training. </a:t>
            </a:r>
          </a:p>
          <a:p>
            <a:r>
              <a:rPr lang="en-US" dirty="0" smtClean="0">
                <a:latin typeface="Arial" charset="0"/>
              </a:rPr>
              <a:t>Today we’ll be talking about your new Bookroom Collections.</a:t>
            </a:r>
            <a:endParaRPr lang="en-US" dirty="0">
              <a:latin typeface="Arial"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81954" name="Rectangle 2"/>
          <p:cNvSpPr>
            <a:spLocks noGrp="1" noRot="1" noChangeAspect="1" noChangeArrowheads="1" noTextEdit="1"/>
          </p:cNvSpPr>
          <p:nvPr>
            <p:ph type="sldImg"/>
          </p:nvPr>
        </p:nvSpPr>
        <p:spPr>
          <a:xfrm>
            <a:off x="2422678" y="862279"/>
            <a:ext cx="3827386" cy="2871521"/>
          </a:xfrm>
          <a:ln/>
        </p:spPr>
      </p:sp>
      <p:sp>
        <p:nvSpPr>
          <p:cNvPr id="381955" name="Rectangle 3"/>
          <p:cNvSpPr>
            <a:spLocks noGrp="1" noChangeArrowheads="1"/>
          </p:cNvSpPr>
          <p:nvPr>
            <p:ph type="body" idx="1"/>
          </p:nvPr>
        </p:nvSpPr>
        <p:spPr>
          <a:xfrm>
            <a:off x="470795" y="3967163"/>
            <a:ext cx="5779269" cy="4473814"/>
          </a:xfrm>
          <a:prstGeom prst="rect">
            <a:avLst/>
          </a:prstGeom>
        </p:spPr>
        <p:txBody>
          <a:bodyPr>
            <a:normAutofit/>
          </a:bodyPr>
          <a:lstStyle/>
          <a:p>
            <a:pPr marL="91440" indent="-91440">
              <a:spcAft>
                <a:spcPts val="600"/>
              </a:spcAft>
              <a:buFont typeface="Arial" pitchFamily="34" charset="0"/>
              <a:buChar char="•"/>
            </a:pPr>
            <a:r>
              <a:rPr lang="en-US" dirty="0" smtClean="0">
                <a:latin typeface="Arial" charset="0"/>
              </a:rPr>
              <a:t> Invite participants to take out their conversion charts. </a:t>
            </a:r>
          </a:p>
          <a:p>
            <a:pPr marL="91440" indent="-91440">
              <a:spcAft>
                <a:spcPts val="600"/>
              </a:spcAft>
              <a:buFont typeface="Arial" pitchFamily="34" charset="0"/>
              <a:buChar char="•"/>
            </a:pPr>
            <a:r>
              <a:rPr lang="en-US" dirty="0" smtClean="0">
                <a:latin typeface="Arial" charset="0"/>
              </a:rPr>
              <a:t> Ask them to connect the colored bands on the books to the colored bands on the chart.</a:t>
            </a:r>
          </a:p>
          <a:p>
            <a:pPr marL="91440" indent="-91440">
              <a:spcAft>
                <a:spcPts val="600"/>
              </a:spcAft>
              <a:buFont typeface="Arial" pitchFamily="34" charset="0"/>
              <a:buChar char="•"/>
            </a:pPr>
            <a:r>
              <a:rPr lang="en-US" dirty="0" smtClean="0">
                <a:latin typeface="Arial" charset="0"/>
              </a:rPr>
              <a:t> Remind participants that the grade levels listed beside the levels of books are grade level expectations, but we must differentiate to meet the needs of all students.</a:t>
            </a:r>
          </a:p>
          <a:p>
            <a:pPr>
              <a:buFont typeface="Arial" pitchFamily="34" charset="0"/>
              <a:buChar char="•"/>
            </a:pPr>
            <a:endParaRPr lang="en-US" dirty="0" smtClean="0">
              <a:latin typeface="Arial" charset="0"/>
            </a:endParaRPr>
          </a:p>
          <a:p>
            <a:pPr>
              <a:buFont typeface="Arial" pitchFamily="34" charset="0"/>
              <a:buChar char="•"/>
            </a:pPr>
            <a:endParaRPr lang="en-US" b="1" dirty="0" smtClean="0">
              <a:latin typeface="Arial" charset="0"/>
            </a:endParaRPr>
          </a:p>
          <a:p>
            <a:r>
              <a:rPr lang="en-US" b="1" dirty="0" smtClean="0">
                <a:latin typeface="Arial" charset="0"/>
              </a:rPr>
              <a:t>* Teacher’s Note:  Guided reading needs to take place at the instructional level of the students in each group. </a:t>
            </a:r>
          </a:p>
          <a:p>
            <a:pPr>
              <a:buFont typeface="Arial" pitchFamily="34" charset="0"/>
              <a:buChar char="•"/>
            </a:pPr>
            <a:endParaRPr lang="en-US" dirty="0" smtClean="0">
              <a:latin typeface="Arial" charset="0"/>
            </a:endParaRPr>
          </a:p>
          <a:p>
            <a:endParaRPr lang="en-US" dirty="0" smtClean="0">
              <a:latin typeface="Arial" charset="0"/>
            </a:endParaRPr>
          </a:p>
          <a:p>
            <a:pPr>
              <a:buFont typeface="Arial" pitchFamily="34" charset="0"/>
              <a:buChar char="•"/>
            </a:pPr>
            <a:endParaRPr lang="en-US" dirty="0">
              <a:latin typeface="Arial"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9730" name="Rectangle 2"/>
          <p:cNvSpPr>
            <a:spLocks noGrp="1" noRot="1" noChangeAspect="1" noChangeArrowheads="1" noTextEdit="1"/>
          </p:cNvSpPr>
          <p:nvPr>
            <p:ph type="sldImg"/>
          </p:nvPr>
        </p:nvSpPr>
        <p:spPr>
          <a:ln/>
        </p:spPr>
      </p:sp>
      <p:sp>
        <p:nvSpPr>
          <p:cNvPr id="329731" name="Rectangle 3"/>
          <p:cNvSpPr>
            <a:spLocks noGrp="1" noChangeArrowheads="1"/>
          </p:cNvSpPr>
          <p:nvPr>
            <p:ph type="body" idx="1"/>
          </p:nvPr>
        </p:nvSpPr>
        <p:spPr>
          <a:xfrm>
            <a:off x="481743" y="3967163"/>
            <a:ext cx="5779485" cy="4491037"/>
          </a:xfrm>
          <a:prstGeom prst="rect">
            <a:avLst/>
          </a:prstGeom>
        </p:spPr>
        <p:txBody>
          <a:bodyPr lIns="87400" tIns="43700" rIns="87400" bIns="43700">
            <a:normAutofit/>
          </a:bodyPr>
          <a:lstStyle/>
          <a:p>
            <a:pPr>
              <a:lnSpc>
                <a:spcPts val="1440"/>
              </a:lnSpc>
            </a:pPr>
            <a:r>
              <a:rPr lang="en-US" b="1" dirty="0" smtClean="0">
                <a:solidFill>
                  <a:srgbClr val="000000"/>
                </a:solidFill>
                <a:latin typeface="Arial" pitchFamily="-65" charset="0"/>
                <a:ea typeface="Arial" pitchFamily="-65" charset="0"/>
                <a:cs typeface="Arial" pitchFamily="-65" charset="0"/>
              </a:rPr>
              <a:t>Small-Group Materials</a:t>
            </a:r>
          </a:p>
          <a:p>
            <a:pPr>
              <a:lnSpc>
                <a:spcPts val="1440"/>
              </a:lnSpc>
            </a:pPr>
            <a:endParaRPr lang="en-US" dirty="0" smtClean="0">
              <a:latin typeface="Arial" pitchFamily="-65" charset="0"/>
              <a:ea typeface="Arial" pitchFamily="-65" charset="0"/>
              <a:cs typeface="Arial" pitchFamily="-65" charset="0"/>
            </a:endParaRPr>
          </a:p>
          <a:p>
            <a:pPr>
              <a:lnSpc>
                <a:spcPts val="1440"/>
              </a:lnSpc>
            </a:pPr>
            <a:r>
              <a:rPr lang="en-US" dirty="0" smtClean="0">
                <a:latin typeface="Arial" pitchFamily="-65" charset="0"/>
                <a:ea typeface="Arial" pitchFamily="-65" charset="0"/>
                <a:cs typeface="Arial" pitchFamily="-65" charset="0"/>
              </a:rPr>
              <a:t>All the books in the </a:t>
            </a:r>
            <a:r>
              <a:rPr lang="en-US" dirty="0" err="1" smtClean="0">
                <a:latin typeface="Arial" pitchFamily="-65" charset="0"/>
                <a:ea typeface="Arial" pitchFamily="-65" charset="0"/>
                <a:cs typeface="Arial" pitchFamily="-65" charset="0"/>
              </a:rPr>
              <a:t>BookRoom</a:t>
            </a:r>
            <a:r>
              <a:rPr lang="en-US" dirty="0" smtClean="0">
                <a:latin typeface="Arial" pitchFamily="-65" charset="0"/>
                <a:ea typeface="Arial" pitchFamily="-65" charset="0"/>
                <a:cs typeface="Arial" pitchFamily="-65" charset="0"/>
              </a:rPr>
              <a:t> Collection are based on national Science, Social Studies, and Math content-area standards and are identified with a content-area key. Show icons to participants. The icons are found on the book and on the Teacher’s Guide. </a:t>
            </a:r>
          </a:p>
          <a:p>
            <a:pPr>
              <a:lnSpc>
                <a:spcPts val="1440"/>
              </a:lnSpc>
            </a:pPr>
            <a:endParaRPr lang="en-US" dirty="0" smtClean="0">
              <a:latin typeface="Arial" pitchFamily="-65" charset="0"/>
              <a:ea typeface="Arial" pitchFamily="-65" charset="0"/>
              <a:cs typeface="Arial" pitchFamily="-65"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34882" name="Rectangle 2"/>
          <p:cNvSpPr>
            <a:spLocks noGrp="1" noRot="1" noChangeAspect="1" noChangeArrowheads="1" noTextEdit="1"/>
          </p:cNvSpPr>
          <p:nvPr>
            <p:ph type="sldImg"/>
          </p:nvPr>
        </p:nvSpPr>
        <p:spPr>
          <a:xfrm>
            <a:off x="2468563" y="914400"/>
            <a:ext cx="3792537" cy="2844800"/>
          </a:xfrm>
          <a:ln/>
        </p:spPr>
      </p:sp>
      <p:sp>
        <p:nvSpPr>
          <p:cNvPr id="634883" name="Rectangle 3"/>
          <p:cNvSpPr>
            <a:spLocks noGrp="1" noChangeArrowheads="1"/>
          </p:cNvSpPr>
          <p:nvPr>
            <p:ph type="body" idx="1"/>
          </p:nvPr>
        </p:nvSpPr>
        <p:spPr>
          <a:xfrm>
            <a:off x="437949" y="3967163"/>
            <a:ext cx="5823151" cy="4490960"/>
          </a:xfrm>
          <a:prstGeom prst="rect">
            <a:avLst/>
          </a:prstGeom>
        </p:spPr>
        <p:txBody>
          <a:bodyPr/>
          <a:lstStyle/>
          <a:p>
            <a:pPr marL="91440" indent="-91440">
              <a:spcAft>
                <a:spcPts val="600"/>
              </a:spcAft>
              <a:buFont typeface="Arial" pitchFamily="34" charset="0"/>
              <a:buChar char="•"/>
            </a:pPr>
            <a:r>
              <a:rPr lang="en-US" dirty="0" smtClean="0"/>
              <a:t>This slide is to be used to discuss the things a teacher needs to consider when choosing text for their guided reading groups.</a:t>
            </a:r>
          </a:p>
          <a:p>
            <a:pPr marL="91440" indent="-91440">
              <a:spcAft>
                <a:spcPts val="600"/>
              </a:spcAft>
              <a:buFont typeface="Arial" pitchFamily="34" charset="0"/>
              <a:buChar char="•"/>
            </a:pPr>
            <a:r>
              <a:rPr lang="en-US" dirty="0" smtClean="0"/>
              <a:t>It is most important for participants to realize that reading level is MOST IMPORTANT. All  other points are secondary when considering text.</a:t>
            </a:r>
          </a:p>
          <a:p>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0338" name="Rectangle 2"/>
          <p:cNvSpPr>
            <a:spLocks noGrp="1" noRot="1" noChangeAspect="1" noChangeArrowheads="1" noTextEdit="1"/>
          </p:cNvSpPr>
          <p:nvPr>
            <p:ph type="sldImg"/>
          </p:nvPr>
        </p:nvSpPr>
        <p:spPr>
          <a:xfrm>
            <a:off x="2468563" y="914400"/>
            <a:ext cx="3792537" cy="2844800"/>
          </a:xfrm>
          <a:ln/>
        </p:spPr>
      </p:sp>
      <p:sp>
        <p:nvSpPr>
          <p:cNvPr id="270339" name="Rectangle 3"/>
          <p:cNvSpPr>
            <a:spLocks noGrp="1" noChangeArrowheads="1"/>
          </p:cNvSpPr>
          <p:nvPr>
            <p:ph type="body" idx="1"/>
          </p:nvPr>
        </p:nvSpPr>
        <p:spPr>
          <a:xfrm>
            <a:off x="492692" y="3967163"/>
            <a:ext cx="5768408" cy="4491037"/>
          </a:xfrm>
          <a:prstGeom prst="rect">
            <a:avLst/>
          </a:prstGeom>
        </p:spPr>
        <p:txBody>
          <a:bodyPr>
            <a:normAutofit/>
          </a:bodyPr>
          <a:lstStyle/>
          <a:p>
            <a:pPr marL="91440" indent="-91440">
              <a:lnSpc>
                <a:spcPts val="1440"/>
              </a:lnSpc>
              <a:spcAft>
                <a:spcPts val="600"/>
              </a:spcAft>
              <a:buFont typeface="Arial" pitchFamily="34" charset="0"/>
              <a:buChar char="•"/>
            </a:pPr>
            <a:r>
              <a:rPr lang="en-US" dirty="0" smtClean="0">
                <a:latin typeface="Arial" pitchFamily="-65" charset="0"/>
                <a:ea typeface="Arial" pitchFamily="-65" charset="0"/>
                <a:cs typeface="Arial" pitchFamily="-65" charset="0"/>
              </a:rPr>
              <a:t>Invite participants to use the a Navigators book and find examples of the nonfiction text features in the book as you click in each category.</a:t>
            </a:r>
          </a:p>
          <a:p>
            <a:pPr marL="91440" indent="-91440">
              <a:lnSpc>
                <a:spcPts val="1440"/>
              </a:lnSpc>
              <a:spcAft>
                <a:spcPts val="600"/>
              </a:spcAft>
              <a:buFont typeface="Arial" pitchFamily="34" charset="0"/>
              <a:buChar char="•"/>
            </a:pPr>
            <a:r>
              <a:rPr lang="en-US" dirty="0" smtClean="0">
                <a:latin typeface="Arial" pitchFamily="-65" charset="0"/>
                <a:ea typeface="Arial" pitchFamily="-65" charset="0"/>
                <a:cs typeface="Arial" pitchFamily="-65" charset="0"/>
              </a:rPr>
              <a:t>Click to show first category – fonts and special effects, click to show text organizers, click to show graphics.</a:t>
            </a:r>
          </a:p>
          <a:p>
            <a:pPr marL="91440" indent="-91440">
              <a:lnSpc>
                <a:spcPts val="1440"/>
              </a:lnSpc>
              <a:spcAft>
                <a:spcPts val="600"/>
              </a:spcAft>
              <a:buFont typeface="Arial" pitchFamily="34" charset="0"/>
              <a:buChar char="•"/>
            </a:pPr>
            <a:r>
              <a:rPr lang="en-US" dirty="0" smtClean="0">
                <a:latin typeface="Arial" pitchFamily="-65" charset="0"/>
                <a:ea typeface="Arial" pitchFamily="-65" charset="0"/>
                <a:cs typeface="Arial" pitchFamily="-65" charset="0"/>
              </a:rPr>
              <a:t>Give participants an opportunity to share what they find in each category.</a:t>
            </a:r>
          </a:p>
          <a:p>
            <a:pPr>
              <a:lnSpc>
                <a:spcPts val="1440"/>
              </a:lnSpc>
            </a:pPr>
            <a:endParaRPr lang="en-US" dirty="0" smtClean="0">
              <a:latin typeface="Arial" pitchFamily="-65" charset="0"/>
              <a:ea typeface="Arial" pitchFamily="-65" charset="0"/>
              <a:cs typeface="Arial" pitchFamily="-65" charset="0"/>
            </a:endParaRPr>
          </a:p>
          <a:p>
            <a:pPr>
              <a:lnSpc>
                <a:spcPts val="1440"/>
              </a:lnSpc>
            </a:pPr>
            <a:endParaRPr lang="en-US" dirty="0" smtClean="0">
              <a:latin typeface="Arial" pitchFamily="-65" charset="0"/>
              <a:ea typeface="Arial" pitchFamily="-65" charset="0"/>
              <a:cs typeface="Arial" pitchFamily="-65"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8418" name="Slide Image Placeholder 1"/>
          <p:cNvSpPr>
            <a:spLocks noGrp="1" noRot="1" noChangeAspect="1" noTextEdit="1"/>
          </p:cNvSpPr>
          <p:nvPr>
            <p:ph type="sldImg"/>
          </p:nvPr>
        </p:nvSpPr>
        <p:spPr bwMode="auto">
          <a:xfrm>
            <a:off x="2492974" y="914400"/>
            <a:ext cx="3778250" cy="2833688"/>
          </a:xfrm>
          <a:noFill/>
          <a:ln>
            <a:solidFill>
              <a:srgbClr val="000000"/>
            </a:solidFill>
            <a:miter lim="800000"/>
            <a:headEnd/>
            <a:tailEnd/>
          </a:ln>
        </p:spPr>
      </p:sp>
      <p:sp>
        <p:nvSpPr>
          <p:cNvPr id="188419" name="Notes Placeholder 2"/>
          <p:cNvSpPr>
            <a:spLocks noGrp="1"/>
          </p:cNvSpPr>
          <p:nvPr>
            <p:ph type="body" idx="1"/>
          </p:nvPr>
        </p:nvSpPr>
        <p:spPr bwMode="auto">
          <a:xfrm>
            <a:off x="470795" y="3967163"/>
            <a:ext cx="5834755" cy="4491037"/>
          </a:xfrm>
          <a:prstGeom prst="rect">
            <a:avLst/>
          </a:prstGeom>
          <a:noFill/>
          <a:ln>
            <a:miter lim="800000"/>
            <a:headEnd/>
            <a:tailEnd/>
          </a:ln>
        </p:spPr>
        <p:txBody>
          <a:bodyPr wrap="square" numCol="1" anchor="t" anchorCtr="0" compatLnSpc="1">
            <a:prstTxWarp prst="textNoShape">
              <a:avLst/>
            </a:prstTxWarp>
          </a:bodyPr>
          <a:lstStyle/>
          <a:p>
            <a:pPr>
              <a:spcBef>
                <a:spcPct val="0"/>
              </a:spcBef>
            </a:pPr>
            <a:r>
              <a:rPr lang="en-US" b="1" dirty="0" smtClean="0"/>
              <a:t>Nonfiction Text Features and Text Structures</a:t>
            </a:r>
          </a:p>
          <a:p>
            <a:pPr>
              <a:spcBef>
                <a:spcPct val="0"/>
              </a:spcBef>
            </a:pPr>
            <a:endParaRPr lang="en-US" dirty="0" smtClean="0">
              <a:ea typeface="MS PGothic" pitchFamily="34" charset="-128"/>
            </a:endParaRPr>
          </a:p>
          <a:p>
            <a:pPr>
              <a:spcBef>
                <a:spcPct val="0"/>
              </a:spcBef>
            </a:pPr>
            <a:r>
              <a:rPr lang="en-US" dirty="0" smtClean="0">
                <a:ea typeface="MS PGothic" pitchFamily="34" charset="-128"/>
              </a:rPr>
              <a:t>Nonfiction Scaffolding</a:t>
            </a:r>
          </a:p>
          <a:p>
            <a:pPr>
              <a:spcBef>
                <a:spcPct val="0"/>
              </a:spcBef>
            </a:pPr>
            <a:r>
              <a:rPr lang="en-US" dirty="0" smtClean="0">
                <a:ea typeface="MS PGothic" pitchFamily="34" charset="-128"/>
              </a:rPr>
              <a:t>With the focus on nonfiction, our leveled texts will allow you to teach text and graphic features from the emergent level through the advanced level.  Features are introduced as the reader is ready to use them to help in content area comprehension.  This is another key way that instruction is targeted and differentiated to meet student needs.</a:t>
            </a:r>
          </a:p>
          <a:p>
            <a:pPr>
              <a:spcBef>
                <a:spcPct val="0"/>
              </a:spcBef>
            </a:pPr>
            <a:endParaRPr lang="en-US" dirty="0" smtClean="0">
              <a:ea typeface="MS PGothic" pitchFamily="34" charset="-128"/>
            </a:endParaRPr>
          </a:p>
          <a:p>
            <a:pPr>
              <a:spcBef>
                <a:spcPct val="0"/>
              </a:spcBef>
            </a:pPr>
            <a:r>
              <a:rPr lang="en-US" dirty="0" smtClean="0">
                <a:ea typeface="MS PGothic" pitchFamily="34" charset="-128"/>
              </a:rPr>
              <a:t>While discussing the chart point out how the nonfiction features are introduced at an appropriate development level.  </a:t>
            </a:r>
          </a:p>
          <a:p>
            <a:pPr>
              <a:spcBef>
                <a:spcPct val="0"/>
              </a:spcBef>
            </a:pPr>
            <a:endParaRPr lang="en-US" dirty="0" smtClean="0">
              <a:ea typeface="MS PGothic" pitchFamily="34" charset="-128"/>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1362" name="Rectangle 2"/>
          <p:cNvSpPr>
            <a:spLocks noGrp="1" noRot="1" noChangeAspect="1" noChangeArrowheads="1" noTextEdit="1"/>
          </p:cNvSpPr>
          <p:nvPr>
            <p:ph type="sldImg"/>
          </p:nvPr>
        </p:nvSpPr>
        <p:spPr>
          <a:xfrm>
            <a:off x="2468563" y="914400"/>
            <a:ext cx="3792537" cy="2844800"/>
          </a:xfrm>
          <a:ln/>
        </p:spPr>
      </p:sp>
      <p:sp>
        <p:nvSpPr>
          <p:cNvPr id="271363" name="Rectangle 3"/>
          <p:cNvSpPr>
            <a:spLocks noGrp="1" noChangeArrowheads="1"/>
          </p:cNvSpPr>
          <p:nvPr>
            <p:ph type="body" idx="1"/>
          </p:nvPr>
        </p:nvSpPr>
        <p:spPr>
          <a:xfrm>
            <a:off x="470795" y="3967163"/>
            <a:ext cx="5790305" cy="4491037"/>
          </a:xfrm>
          <a:prstGeom prst="rect">
            <a:avLst/>
          </a:prstGeom>
        </p:spPr>
        <p:txBody>
          <a:bodyPr>
            <a:normAutofit/>
          </a:bodyPr>
          <a:lstStyle/>
          <a:p>
            <a:pPr marL="91440" indent="-91440">
              <a:lnSpc>
                <a:spcPct val="80000"/>
              </a:lnSpc>
              <a:spcAft>
                <a:spcPts val="600"/>
              </a:spcAft>
              <a:buFont typeface="Arial" pitchFamily="34" charset="0"/>
              <a:buChar char="•"/>
            </a:pPr>
            <a:r>
              <a:rPr lang="en-US" dirty="0" smtClean="0">
                <a:latin typeface="Arial" charset="0"/>
              </a:rPr>
              <a:t>Invite the participants to think about text structures.</a:t>
            </a:r>
          </a:p>
          <a:p>
            <a:pPr marL="91440" indent="-91440">
              <a:lnSpc>
                <a:spcPct val="80000"/>
              </a:lnSpc>
              <a:spcAft>
                <a:spcPts val="600"/>
              </a:spcAft>
              <a:buFont typeface="Arial" pitchFamily="34" charset="0"/>
              <a:buChar char="•"/>
            </a:pPr>
            <a:r>
              <a:rPr lang="en-US" dirty="0" smtClean="0">
                <a:latin typeface="Arial" charset="0"/>
              </a:rPr>
              <a:t>Ask them to look at the various categories of text structures.</a:t>
            </a:r>
          </a:p>
          <a:p>
            <a:pPr marL="91440" indent="-91440">
              <a:lnSpc>
                <a:spcPct val="80000"/>
              </a:lnSpc>
              <a:spcAft>
                <a:spcPts val="600"/>
              </a:spcAft>
              <a:buFont typeface="Arial" pitchFamily="34" charset="0"/>
              <a:buChar char="•"/>
            </a:pPr>
            <a:r>
              <a:rPr lang="en-US" dirty="0" smtClean="0">
                <a:latin typeface="Arial" charset="0"/>
              </a:rPr>
              <a:t>Lead them to see that these are the skills that are tested on most state tests and therefore these text structures would be helpful for students to know when you are teaching those skills.</a:t>
            </a:r>
          </a:p>
          <a:p>
            <a:pPr marL="91440" indent="-91440">
              <a:lnSpc>
                <a:spcPct val="80000"/>
              </a:lnSpc>
              <a:spcAft>
                <a:spcPts val="600"/>
              </a:spcAft>
              <a:buFont typeface="Arial" pitchFamily="34" charset="0"/>
              <a:buChar char="•"/>
            </a:pPr>
            <a:r>
              <a:rPr lang="en-US" dirty="0" smtClean="0">
                <a:latin typeface="Arial" charset="0"/>
              </a:rPr>
              <a:t>Invite them to choose one of the books at their table and search for some of these text structures.</a:t>
            </a:r>
          </a:p>
          <a:p>
            <a:pPr marL="91440" indent="-91440">
              <a:lnSpc>
                <a:spcPct val="80000"/>
              </a:lnSpc>
              <a:spcAft>
                <a:spcPts val="600"/>
              </a:spcAft>
              <a:buFont typeface="Arial" pitchFamily="34" charset="0"/>
              <a:buChar char="•"/>
            </a:pPr>
            <a:r>
              <a:rPr lang="en-US" dirty="0" smtClean="0">
                <a:latin typeface="Arial" charset="0"/>
              </a:rPr>
              <a:t>This is not a list to be posted, but rather a list for the teacher to use when helping students locate and use these skills.</a:t>
            </a:r>
          </a:p>
          <a:p>
            <a:pPr marL="91440" indent="-91440">
              <a:lnSpc>
                <a:spcPct val="80000"/>
              </a:lnSpc>
              <a:spcAft>
                <a:spcPts val="600"/>
              </a:spcAft>
              <a:buFont typeface="Arial" pitchFamily="34" charset="0"/>
              <a:buChar char="•"/>
            </a:pPr>
            <a:r>
              <a:rPr lang="en-US" dirty="0" smtClean="0">
                <a:latin typeface="Arial" charset="0"/>
              </a:rPr>
              <a:t>Share with the group.</a:t>
            </a:r>
          </a:p>
          <a:p>
            <a:pPr marL="91440" indent="-91440">
              <a:lnSpc>
                <a:spcPct val="80000"/>
              </a:lnSpc>
              <a:spcAft>
                <a:spcPts val="600"/>
              </a:spcAft>
              <a:buFont typeface="Arial" pitchFamily="34" charset="0"/>
              <a:buChar char="•"/>
            </a:pPr>
            <a:endParaRPr lang="en-US" dirty="0" smtClean="0">
              <a:latin typeface="Arial" charset="0"/>
            </a:endParaRPr>
          </a:p>
          <a:p>
            <a:pPr marL="91440" indent="-91440">
              <a:lnSpc>
                <a:spcPct val="80000"/>
              </a:lnSpc>
              <a:spcAft>
                <a:spcPts val="600"/>
              </a:spcAft>
            </a:pPr>
            <a:endParaRPr lang="en-US" dirty="0">
              <a:latin typeface="Arial"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87074" name="Rectangle 2"/>
          <p:cNvSpPr>
            <a:spLocks noGrp="1" noRot="1" noChangeAspect="1" noChangeArrowheads="1" noTextEdit="1"/>
          </p:cNvSpPr>
          <p:nvPr>
            <p:ph type="sldImg"/>
          </p:nvPr>
        </p:nvSpPr>
        <p:spPr>
          <a:ln/>
        </p:spPr>
      </p:sp>
      <p:sp>
        <p:nvSpPr>
          <p:cNvPr id="387075" name="Rectangle 3"/>
          <p:cNvSpPr>
            <a:spLocks noGrp="1" noChangeArrowheads="1"/>
          </p:cNvSpPr>
          <p:nvPr>
            <p:ph type="body" idx="1"/>
          </p:nvPr>
        </p:nvSpPr>
        <p:spPr>
          <a:xfrm>
            <a:off x="470795" y="3967163"/>
            <a:ext cx="5701405" cy="4491037"/>
          </a:xfrm>
          <a:prstGeom prst="rect">
            <a:avLst/>
          </a:prstGeom>
        </p:spPr>
        <p:txBody>
          <a:bodyPr>
            <a:normAutofit/>
          </a:bodyPr>
          <a:lstStyle/>
          <a:p>
            <a:pPr marL="91440" indent="-91440">
              <a:spcAft>
                <a:spcPts val="600"/>
              </a:spcAft>
              <a:buFont typeface="Arial" pitchFamily="34" charset="0"/>
              <a:buChar char="•"/>
            </a:pPr>
            <a:r>
              <a:rPr lang="en-US" dirty="0" smtClean="0">
                <a:latin typeface="Arial" charset="0"/>
              </a:rPr>
              <a:t>Ask the participants to locate the </a:t>
            </a:r>
            <a:r>
              <a:rPr lang="en-US" dirty="0" err="1" smtClean="0">
                <a:latin typeface="Arial" charset="0"/>
              </a:rPr>
              <a:t>TGs</a:t>
            </a:r>
            <a:r>
              <a:rPr lang="en-US" dirty="0" smtClean="0">
                <a:latin typeface="Arial" charset="0"/>
              </a:rPr>
              <a:t> for the texts in their folders.</a:t>
            </a:r>
          </a:p>
          <a:p>
            <a:pPr marL="91440" indent="-91440">
              <a:spcAft>
                <a:spcPts val="600"/>
              </a:spcAft>
              <a:buFont typeface="Arial" pitchFamily="34" charset="0"/>
              <a:buChar char="•"/>
            </a:pPr>
            <a:r>
              <a:rPr lang="en-US" dirty="0" smtClean="0">
                <a:latin typeface="Arial" charset="0"/>
              </a:rPr>
              <a:t>Remind the participants that a guided reading lesson has three major components: before reading, during the reading, and after the reading.</a:t>
            </a:r>
          </a:p>
          <a:p>
            <a:pPr marL="91440" indent="-91440">
              <a:spcAft>
                <a:spcPts val="600"/>
              </a:spcAft>
              <a:buFont typeface="Arial" pitchFamily="34" charset="0"/>
              <a:buChar char="•"/>
            </a:pPr>
            <a:r>
              <a:rPr lang="en-US" dirty="0" smtClean="0">
                <a:latin typeface="Arial" charset="0"/>
              </a:rPr>
              <a:t>Invite the participants to examine the </a:t>
            </a:r>
            <a:r>
              <a:rPr lang="en-US" dirty="0" err="1" smtClean="0">
                <a:latin typeface="Arial" charset="0"/>
              </a:rPr>
              <a:t>TGs</a:t>
            </a:r>
            <a:r>
              <a:rPr lang="en-US" dirty="0" smtClean="0">
                <a:latin typeface="Arial" charset="0"/>
              </a:rPr>
              <a:t> at their table. One person (or work in paired partners) should examine the “before reading” part of the lesson, another the “during reading” part of the lesson, and another the “after reading” part of the lesson. </a:t>
            </a:r>
          </a:p>
          <a:p>
            <a:pPr marL="91440" indent="-91440">
              <a:spcAft>
                <a:spcPts val="600"/>
              </a:spcAft>
              <a:buFont typeface="Arial" pitchFamily="34" charset="0"/>
              <a:buChar char="•"/>
            </a:pPr>
            <a:r>
              <a:rPr lang="en-US" dirty="0" smtClean="0">
                <a:latin typeface="Arial" charset="0"/>
              </a:rPr>
              <a:t>Be ready to share their part of the guided reading lesson with the others at their table, using the text  to correlate the suggestions.</a:t>
            </a:r>
          </a:p>
          <a:p>
            <a:pPr marL="91440" indent="-91440">
              <a:spcAft>
                <a:spcPts val="600"/>
              </a:spcAft>
              <a:buFont typeface="Arial" pitchFamily="34" charset="0"/>
              <a:buChar char="•"/>
            </a:pPr>
            <a:endParaRPr lang="en-US" dirty="0" smtClean="0">
              <a:latin typeface="Arial" charset="0"/>
            </a:endParaRPr>
          </a:p>
          <a:p>
            <a:pPr marL="91440" indent="-91440">
              <a:spcAft>
                <a:spcPts val="600"/>
              </a:spcAft>
            </a:pPr>
            <a:endParaRPr lang="en-US" dirty="0">
              <a:latin typeface="Arial"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8466" name="Rectangle 2"/>
          <p:cNvSpPr>
            <a:spLocks noGrp="1" noRot="1" noChangeAspect="1" noChangeArrowheads="1" noTextEdit="1"/>
          </p:cNvSpPr>
          <p:nvPr>
            <p:ph type="sldImg"/>
          </p:nvPr>
        </p:nvSpPr>
        <p:spPr>
          <a:xfrm>
            <a:off x="2468563" y="914400"/>
            <a:ext cx="3792537" cy="2844800"/>
          </a:xfrm>
          <a:ln/>
        </p:spPr>
      </p:sp>
      <p:sp>
        <p:nvSpPr>
          <p:cNvPr id="318467" name="Rectangle 3"/>
          <p:cNvSpPr>
            <a:spLocks noGrp="1" noChangeArrowheads="1"/>
          </p:cNvSpPr>
          <p:nvPr>
            <p:ph type="body" idx="1"/>
          </p:nvPr>
        </p:nvSpPr>
        <p:spPr>
          <a:xfrm>
            <a:off x="448898" y="3967163"/>
            <a:ext cx="5812202" cy="4490959"/>
          </a:xfrm>
          <a:prstGeom prst="rect">
            <a:avLst/>
          </a:prstGeom>
        </p:spPr>
        <p:txBody>
          <a:bodyPr>
            <a:normAutofit/>
          </a:bodyPr>
          <a:lstStyle/>
          <a:p>
            <a:pPr marL="91440" indent="-91440">
              <a:lnSpc>
                <a:spcPts val="1440"/>
              </a:lnSpc>
              <a:spcAft>
                <a:spcPts val="600"/>
              </a:spcAft>
              <a:buFont typeface="Arial" pitchFamily="34" charset="0"/>
              <a:buChar char="•"/>
            </a:pPr>
            <a:r>
              <a:rPr lang="en-US" dirty="0" smtClean="0">
                <a:latin typeface="Arial" charset="0"/>
              </a:rPr>
              <a:t>Use this slide to debrief the exploration of the </a:t>
            </a:r>
            <a:r>
              <a:rPr lang="en-US" dirty="0" err="1" smtClean="0">
                <a:latin typeface="Arial" charset="0"/>
              </a:rPr>
              <a:t>TGs</a:t>
            </a:r>
            <a:r>
              <a:rPr lang="en-US" dirty="0" smtClean="0">
                <a:latin typeface="Arial" charset="0"/>
              </a:rPr>
              <a:t>.</a:t>
            </a:r>
          </a:p>
          <a:p>
            <a:pPr marL="91440" indent="-91440">
              <a:lnSpc>
                <a:spcPts val="1440"/>
              </a:lnSpc>
              <a:spcAft>
                <a:spcPts val="600"/>
              </a:spcAft>
              <a:buFont typeface="Arial" pitchFamily="34" charset="0"/>
              <a:buChar char="•"/>
            </a:pPr>
            <a:r>
              <a:rPr lang="en-US" dirty="0" smtClean="0">
                <a:latin typeface="Arial" charset="0"/>
              </a:rPr>
              <a:t>If the participants did not find these points during their exploration, use a TG to model where these points would be found.</a:t>
            </a:r>
          </a:p>
          <a:p>
            <a:pPr>
              <a:lnSpc>
                <a:spcPct val="80000"/>
              </a:lnSpc>
            </a:pPr>
            <a:endParaRPr lang="en-US" dirty="0" smtClean="0">
              <a:latin typeface="Arial" charset="0"/>
            </a:endParaRPr>
          </a:p>
          <a:p>
            <a:pPr>
              <a:lnSpc>
                <a:spcPct val="80000"/>
              </a:lnSpc>
            </a:pPr>
            <a:endParaRPr lang="en-US" dirty="0" smtClean="0">
              <a:solidFill>
                <a:srgbClr val="FF0000"/>
              </a:solidFill>
              <a:latin typeface="Arial" charset="0"/>
            </a:endParaRPr>
          </a:p>
          <a:p>
            <a:pPr>
              <a:lnSpc>
                <a:spcPct val="80000"/>
              </a:lnSpc>
              <a:buFont typeface="Arial" charset="0"/>
              <a:buChar char="•"/>
            </a:pPr>
            <a:endParaRPr lang="en-US" dirty="0">
              <a:solidFill>
                <a:srgbClr val="FF0000"/>
              </a:solidFill>
              <a:latin typeface="Arial"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468563" y="914400"/>
            <a:ext cx="3792537" cy="2844800"/>
          </a:xfrm>
        </p:spPr>
      </p:sp>
      <p:sp>
        <p:nvSpPr>
          <p:cNvPr id="3" name="Notes Placeholder 2"/>
          <p:cNvSpPr>
            <a:spLocks noGrp="1"/>
          </p:cNvSpPr>
          <p:nvPr>
            <p:ph type="body" idx="1"/>
          </p:nvPr>
        </p:nvSpPr>
        <p:spPr>
          <a:xfrm>
            <a:off x="457200" y="3987995"/>
            <a:ext cx="5804028" cy="4481153"/>
          </a:xfrm>
        </p:spPr>
        <p:txBody>
          <a:bodyPr anchor="t" anchorCtr="0">
            <a:noAutofit/>
          </a:bodyPr>
          <a:lstStyle/>
          <a:p>
            <a:pPr marL="91440" indent="-91440">
              <a:spcAft>
                <a:spcPts val="600"/>
              </a:spcAft>
              <a:buFont typeface="Arial" charset="0"/>
              <a:buChar char="•"/>
            </a:pPr>
            <a:r>
              <a:rPr lang="en-US" dirty="0" smtClean="0">
                <a:latin typeface="Arial" charset="0"/>
              </a:rPr>
              <a:t>Connect this slide to the before, during, and after instruction from the slide before. Ask teachers to review this rubric.</a:t>
            </a:r>
          </a:p>
          <a:p>
            <a:pPr marL="91440" indent="-91440">
              <a:spcAft>
                <a:spcPts val="600"/>
              </a:spcAft>
              <a:buFont typeface="Arial" charset="0"/>
              <a:buChar char="•"/>
            </a:pPr>
            <a:r>
              <a:rPr lang="en-US" dirty="0" smtClean="0">
                <a:latin typeface="Arial" charset="0"/>
              </a:rPr>
              <a:t> Then ask them to work with a partner, one partner taking the role of the teacher and the other taking the role of the student.</a:t>
            </a:r>
          </a:p>
          <a:p>
            <a:pPr marL="91440" indent="-91440">
              <a:spcAft>
                <a:spcPts val="600"/>
              </a:spcAft>
              <a:buFont typeface="Arial" charset="0"/>
              <a:buChar char="•"/>
            </a:pPr>
            <a:r>
              <a:rPr lang="en-US" dirty="0" smtClean="0">
                <a:latin typeface="Arial" charset="0"/>
              </a:rPr>
              <a:t> Ask them to discuss what takes place before, during, and after small-group reading instruction.</a:t>
            </a:r>
          </a:p>
          <a:p>
            <a:pPr marL="91440" indent="-91440">
              <a:lnSpc>
                <a:spcPct val="300000"/>
              </a:lnSpc>
              <a:spcAft>
                <a:spcPts val="600"/>
              </a:spcAft>
              <a:buFont typeface="Arial" charset="0"/>
              <a:buChar char="•"/>
            </a:pPr>
            <a:endParaRPr lang="en-US" dirty="0" smtClean="0">
              <a:solidFill>
                <a:srgbClr val="FF0000"/>
              </a:solidFill>
              <a:latin typeface="Arial" charset="0"/>
            </a:endParaRPr>
          </a:p>
          <a:p>
            <a:pPr marL="91440" indent="-91440">
              <a:lnSpc>
                <a:spcPct val="300000"/>
              </a:lnSpc>
              <a:spcAft>
                <a:spcPts val="600"/>
              </a:spcAft>
              <a:buFont typeface="Arial" charset="0"/>
              <a:buChar char="•"/>
            </a:pPr>
            <a:endParaRPr lang="en-US" dirty="0" smtClean="0">
              <a:solidFill>
                <a:srgbClr val="FF0000"/>
              </a:solidFill>
              <a:latin typeface="Arial" charset="0"/>
            </a:endParaRPr>
          </a:p>
          <a:p>
            <a:pPr marL="91440" indent="-91440">
              <a:lnSpc>
                <a:spcPct val="300000"/>
              </a:lnSpc>
              <a:spcAft>
                <a:spcPts val="600"/>
              </a:spcAft>
              <a:buFont typeface="Arial" charset="0"/>
              <a:buChar char="•"/>
            </a:pPr>
            <a:endParaRPr lang="en-US" dirty="0" smtClean="0">
              <a:solidFill>
                <a:srgbClr val="FF0000"/>
              </a:solidFill>
              <a:latin typeface="Arial" charset="0"/>
            </a:endParaRPr>
          </a:p>
          <a:p>
            <a:pPr marL="91440" indent="-91440">
              <a:lnSpc>
                <a:spcPct val="300000"/>
              </a:lnSpc>
              <a:spcAft>
                <a:spcPts val="600"/>
              </a:spcAft>
              <a:buFont typeface="Arial" charset="0"/>
              <a:buChar char="•"/>
            </a:pPr>
            <a:endParaRPr lang="en-US" dirty="0" smtClean="0">
              <a:solidFill>
                <a:srgbClr val="FF0000"/>
              </a:solidFill>
              <a:latin typeface="Arial" charset="0"/>
            </a:endParaRPr>
          </a:p>
          <a:p>
            <a:pPr marL="91440" indent="-91440">
              <a:lnSpc>
                <a:spcPct val="300000"/>
              </a:lnSpc>
              <a:spcAft>
                <a:spcPts val="600"/>
              </a:spcAft>
              <a:buFont typeface="Arial" charset="0"/>
              <a:buChar char="•"/>
            </a:pPr>
            <a:endParaRPr lang="en-US" dirty="0" smtClean="0">
              <a:solidFill>
                <a:srgbClr val="FF0000"/>
              </a:solidFill>
              <a:latin typeface="Arial" charset="0"/>
            </a:endParaRPr>
          </a:p>
          <a:p>
            <a:pPr marL="91440" indent="-91440">
              <a:lnSpc>
                <a:spcPct val="300000"/>
              </a:lnSpc>
              <a:spcAft>
                <a:spcPts val="600"/>
              </a:spcAft>
            </a:pPr>
            <a:endParaRPr lang="en-US" dirty="0" smtClean="0"/>
          </a:p>
          <a:p>
            <a:pPr marL="91440" indent="-91440">
              <a:lnSpc>
                <a:spcPct val="300000"/>
              </a:lnSpc>
              <a:spcAft>
                <a:spcPts val="600"/>
              </a:spcAft>
            </a:pPr>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473325" y="914400"/>
            <a:ext cx="3778250" cy="2833688"/>
          </a:xfrm>
        </p:spPr>
      </p:sp>
      <p:sp>
        <p:nvSpPr>
          <p:cNvPr id="3" name="Notes Placeholder 2"/>
          <p:cNvSpPr>
            <a:spLocks noGrp="1"/>
          </p:cNvSpPr>
          <p:nvPr>
            <p:ph type="body" idx="1"/>
          </p:nvPr>
        </p:nvSpPr>
        <p:spPr>
          <a:xfrm>
            <a:off x="470795" y="3967163"/>
            <a:ext cx="5834755" cy="4491037"/>
          </a:xfrm>
          <a:prstGeom prst="rect">
            <a:avLst/>
          </a:prstGeom>
        </p:spPr>
        <p:txBody>
          <a:bodyPr>
            <a:normAutofit/>
          </a:bodyPr>
          <a:lstStyle/>
          <a:p>
            <a:pPr marL="91440" indent="-91440">
              <a:lnSpc>
                <a:spcPts val="1440"/>
              </a:lnSpc>
              <a:spcAft>
                <a:spcPts val="600"/>
              </a:spcAft>
              <a:buFont typeface="Arial" charset="0"/>
              <a:buChar char="•"/>
            </a:pPr>
            <a:r>
              <a:rPr lang="en-US" dirty="0" smtClean="0">
                <a:latin typeface="Arial" charset="0"/>
              </a:rPr>
              <a:t>You want them to talk about the importance of asking questions.</a:t>
            </a:r>
          </a:p>
          <a:p>
            <a:pPr marL="91440" indent="-91440">
              <a:lnSpc>
                <a:spcPts val="1440"/>
              </a:lnSpc>
              <a:spcAft>
                <a:spcPts val="600"/>
              </a:spcAft>
              <a:buFont typeface="Arial" charset="0"/>
              <a:buChar char="•"/>
            </a:pPr>
            <a:r>
              <a:rPr lang="en-US" dirty="0" smtClean="0">
                <a:latin typeface="Arial" charset="0"/>
              </a:rPr>
              <a:t>Ask the teachers to look at a book and (as a table) create 3 questions they would ask to assess a student’s comprehension of the text.</a:t>
            </a:r>
          </a:p>
          <a:p>
            <a:pPr marL="91440" indent="-91440">
              <a:lnSpc>
                <a:spcPts val="1440"/>
              </a:lnSpc>
              <a:spcAft>
                <a:spcPts val="600"/>
              </a:spcAft>
              <a:buFont typeface="Arial" charset="0"/>
              <a:buChar char="•"/>
            </a:pPr>
            <a:r>
              <a:rPr lang="en-US" dirty="0" smtClean="0">
                <a:latin typeface="Arial" charset="0"/>
              </a:rPr>
              <a:t>After that is completed, go to the next slide.</a:t>
            </a:r>
          </a:p>
          <a:p>
            <a:pPr>
              <a:lnSpc>
                <a:spcPct val="80000"/>
              </a:lnSpc>
              <a:buFont typeface="Arial" charset="0"/>
              <a:buChar char="•"/>
            </a:pPr>
            <a:endParaRPr lang="en-US" dirty="0" smtClean="0">
              <a:latin typeface="Arial" charset="0"/>
            </a:endParaRPr>
          </a:p>
          <a:p>
            <a:pPr>
              <a:lnSpc>
                <a:spcPts val="1440"/>
              </a:lnSpc>
            </a:pPr>
            <a:r>
              <a:rPr lang="en-US" b="1" dirty="0" smtClean="0">
                <a:latin typeface="Arial" charset="0"/>
              </a:rPr>
              <a:t>* Trainer’s Note: It will be necessary for the trainer to choose an appropriate book for the grade levels the participants are teaching.  If you choose a Navigators™ book, use only the Introduction or one short chapter for this activity.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6978" name="Rectangle 2"/>
          <p:cNvSpPr>
            <a:spLocks noGrp="1" noRot="1" noChangeAspect="1" noChangeArrowheads="1" noTextEdit="1"/>
          </p:cNvSpPr>
          <p:nvPr>
            <p:ph type="sldImg"/>
          </p:nvPr>
        </p:nvSpPr>
        <p:spPr>
          <a:xfrm>
            <a:off x="2468563" y="914400"/>
            <a:ext cx="3792537" cy="2844800"/>
          </a:xfrm>
          <a:ln/>
        </p:spPr>
      </p:sp>
      <p:sp>
        <p:nvSpPr>
          <p:cNvPr id="126979" name="Rectangle 3"/>
          <p:cNvSpPr>
            <a:spLocks noGrp="1" noChangeArrowheads="1"/>
          </p:cNvSpPr>
          <p:nvPr>
            <p:ph type="body" idx="1"/>
          </p:nvPr>
        </p:nvSpPr>
        <p:spPr>
          <a:xfrm>
            <a:off x="459846" y="3967163"/>
            <a:ext cx="5801254" cy="4497195"/>
          </a:xfrm>
          <a:prstGeom prst="rect">
            <a:avLst/>
          </a:prstGeom>
        </p:spPr>
        <p:txBody>
          <a:bodyPr>
            <a:normAutofit/>
          </a:bodyPr>
          <a:lstStyle/>
          <a:p>
            <a:pPr>
              <a:lnSpc>
                <a:spcPct val="90000"/>
              </a:lnSpc>
              <a:spcBef>
                <a:spcPct val="0"/>
              </a:spcBef>
            </a:pPr>
            <a:r>
              <a:rPr lang="en-US" b="1" dirty="0" smtClean="0">
                <a:latin typeface="Arial" pitchFamily="-65" charset="0"/>
                <a:ea typeface="Arial" pitchFamily="-65" charset="0"/>
                <a:cs typeface="Arial" pitchFamily="-65" charset="0"/>
              </a:rPr>
              <a:t>Training Objectives</a:t>
            </a:r>
          </a:p>
          <a:p>
            <a:pPr>
              <a:lnSpc>
                <a:spcPct val="90000"/>
              </a:lnSpc>
              <a:spcBef>
                <a:spcPct val="0"/>
              </a:spcBef>
            </a:pPr>
            <a:endParaRPr lang="en-US" dirty="0" smtClean="0">
              <a:latin typeface="Arial" pitchFamily="-65" charset="0"/>
              <a:ea typeface="Arial" pitchFamily="-65" charset="0"/>
              <a:cs typeface="Arial" pitchFamily="-65" charset="0"/>
            </a:endParaRPr>
          </a:p>
          <a:p>
            <a:pPr>
              <a:lnSpc>
                <a:spcPct val="90000"/>
              </a:lnSpc>
              <a:spcBef>
                <a:spcPct val="0"/>
              </a:spcBef>
              <a:spcAft>
                <a:spcPts val="600"/>
              </a:spcAft>
            </a:pPr>
            <a:r>
              <a:rPr lang="en-US" dirty="0" smtClean="0">
                <a:latin typeface="Arial" pitchFamily="-65" charset="0"/>
                <a:ea typeface="Arial" pitchFamily="-65" charset="0"/>
                <a:cs typeface="Arial" pitchFamily="-65" charset="0"/>
              </a:rPr>
              <a:t>Walk participants through the training objectives (click to reveal each objective):</a:t>
            </a:r>
          </a:p>
          <a:p>
            <a:pPr marL="91440" indent="-91440">
              <a:lnSpc>
                <a:spcPct val="90000"/>
              </a:lnSpc>
              <a:spcBef>
                <a:spcPct val="20000"/>
              </a:spcBef>
              <a:spcAft>
                <a:spcPts val="600"/>
              </a:spcAft>
              <a:buFontTx/>
              <a:buChar char="•"/>
            </a:pPr>
            <a:r>
              <a:rPr lang="en-US" dirty="0" smtClean="0">
                <a:latin typeface="Arial" pitchFamily="-65" charset="0"/>
                <a:ea typeface="Trebuchet MS" pitchFamily="-65" charset="0"/>
                <a:cs typeface="Trebuchet MS" pitchFamily="-65" charset="0"/>
              </a:rPr>
              <a:t>Identify the components used for small-group guided reading </a:t>
            </a:r>
            <a:endParaRPr lang="en-US" i="1" dirty="0" smtClean="0">
              <a:latin typeface="Arial" pitchFamily="-65" charset="0"/>
              <a:ea typeface="Trebuchet MS" pitchFamily="-65" charset="0"/>
              <a:cs typeface="Trebuchet MS" pitchFamily="-65" charset="0"/>
            </a:endParaRPr>
          </a:p>
          <a:p>
            <a:pPr marL="91440" indent="-91440">
              <a:lnSpc>
                <a:spcPct val="90000"/>
              </a:lnSpc>
              <a:spcBef>
                <a:spcPct val="20000"/>
              </a:spcBef>
              <a:spcAft>
                <a:spcPts val="600"/>
              </a:spcAft>
              <a:buFontTx/>
              <a:buChar char="•"/>
            </a:pPr>
            <a:r>
              <a:rPr lang="en-US" dirty="0" smtClean="0">
                <a:latin typeface="Arial" pitchFamily="-65" charset="0"/>
                <a:ea typeface="Trebuchet MS" pitchFamily="-65" charset="0"/>
                <a:cs typeface="Trebuchet MS" pitchFamily="-65" charset="0"/>
              </a:rPr>
              <a:t>Understand the needs of readers over time and how leveled texts meet these needs</a:t>
            </a:r>
          </a:p>
          <a:p>
            <a:pPr marL="91440" indent="-91440">
              <a:lnSpc>
                <a:spcPct val="90000"/>
              </a:lnSpc>
              <a:spcBef>
                <a:spcPct val="20000"/>
              </a:spcBef>
              <a:spcAft>
                <a:spcPts val="600"/>
              </a:spcAft>
              <a:buFontTx/>
              <a:buChar char="•"/>
            </a:pPr>
            <a:r>
              <a:rPr lang="en-US" dirty="0" smtClean="0">
                <a:latin typeface="Arial" pitchFamily="-65" charset="0"/>
                <a:ea typeface="Trebuchet MS" pitchFamily="-65" charset="0"/>
                <a:cs typeface="Trebuchet MS" pitchFamily="-65" charset="0"/>
              </a:rPr>
              <a:t>Determine nonfiction text features and text structures</a:t>
            </a:r>
          </a:p>
          <a:p>
            <a:pPr marL="91440" indent="-91440">
              <a:lnSpc>
                <a:spcPct val="90000"/>
              </a:lnSpc>
              <a:spcBef>
                <a:spcPct val="20000"/>
              </a:spcBef>
              <a:spcAft>
                <a:spcPts val="600"/>
              </a:spcAft>
              <a:buFontTx/>
              <a:buChar char="•"/>
            </a:pPr>
            <a:r>
              <a:rPr lang="en-US" dirty="0" smtClean="0">
                <a:latin typeface="Arial" pitchFamily="-65" charset="0"/>
                <a:ea typeface="Trebuchet MS" pitchFamily="-65" charset="0"/>
                <a:cs typeface="Trebuchet MS" pitchFamily="-65" charset="0"/>
              </a:rPr>
              <a:t>Identify the small-group sequence and how comprehension strategies are taught before, during, and after reading</a:t>
            </a:r>
          </a:p>
          <a:p>
            <a:pPr marL="91440" indent="-91440">
              <a:lnSpc>
                <a:spcPct val="90000"/>
              </a:lnSpc>
              <a:spcBef>
                <a:spcPct val="20000"/>
              </a:spcBef>
              <a:buFontTx/>
              <a:buChar char="•"/>
            </a:pPr>
            <a:r>
              <a:rPr lang="en-US" dirty="0" smtClean="0">
                <a:latin typeface="Arial" pitchFamily="-65" charset="0"/>
                <a:ea typeface="Trebuchet MS" pitchFamily="-65" charset="0"/>
                <a:cs typeface="Trebuchet MS" pitchFamily="-65" charset="0"/>
              </a:rPr>
              <a:t>Understand the Comprehension Through Deductive Reasoning (CTDR) model and how it assesses comprehension</a:t>
            </a:r>
          </a:p>
          <a:p>
            <a:pPr>
              <a:lnSpc>
                <a:spcPct val="90000"/>
              </a:lnSpc>
              <a:spcBef>
                <a:spcPct val="20000"/>
              </a:spcBef>
            </a:pPr>
            <a:endParaRPr lang="en-US" dirty="0" smtClean="0">
              <a:latin typeface="Arial" pitchFamily="-65" charset="0"/>
              <a:ea typeface="Trebuchet MS" pitchFamily="-65" charset="0"/>
              <a:cs typeface="Trebuchet MS" pitchFamily="-65" charset="0"/>
            </a:endParaRPr>
          </a:p>
          <a:p>
            <a:pPr>
              <a:lnSpc>
                <a:spcPct val="90000"/>
              </a:lnSpc>
              <a:spcBef>
                <a:spcPct val="20000"/>
              </a:spcBef>
            </a:pPr>
            <a:r>
              <a:rPr lang="en-US" dirty="0" smtClean="0">
                <a:latin typeface="Arial" pitchFamily="-65" charset="0"/>
                <a:ea typeface="Trebuchet MS" pitchFamily="-65" charset="0"/>
                <a:cs typeface="Trebuchet MS" pitchFamily="-65" charset="0"/>
              </a:rPr>
              <a:t>List the </a:t>
            </a:r>
            <a:r>
              <a:rPr lang="en-US" b="1" dirty="0" smtClean="0">
                <a:latin typeface="Arial" pitchFamily="-65" charset="0"/>
                <a:ea typeface="Trebuchet MS" pitchFamily="-65" charset="0"/>
                <a:cs typeface="Trebuchet MS" pitchFamily="-65" charset="0"/>
              </a:rPr>
              <a:t>materials</a:t>
            </a:r>
            <a:r>
              <a:rPr lang="en-US" dirty="0" smtClean="0">
                <a:latin typeface="Arial" pitchFamily="-65" charset="0"/>
                <a:ea typeface="Trebuchet MS" pitchFamily="-65" charset="0"/>
                <a:cs typeface="Trebuchet MS" pitchFamily="-65" charset="0"/>
              </a:rPr>
              <a:t> they will need for the session:</a:t>
            </a:r>
          </a:p>
          <a:p>
            <a:pPr marL="91440" indent="-91440">
              <a:lnSpc>
                <a:spcPct val="90000"/>
              </a:lnSpc>
              <a:spcBef>
                <a:spcPct val="20000"/>
              </a:spcBef>
              <a:buFontTx/>
              <a:buChar char="•"/>
            </a:pPr>
            <a:r>
              <a:rPr lang="en-US" dirty="0" smtClean="0">
                <a:latin typeface="Arial" pitchFamily="-65" charset="0"/>
                <a:ea typeface="Trebuchet MS" pitchFamily="-65" charset="0"/>
                <a:cs typeface="Trebuchet MS" pitchFamily="-65" charset="0"/>
              </a:rPr>
              <a:t>Training Handout Packet</a:t>
            </a:r>
          </a:p>
          <a:p>
            <a:pPr marL="91440" indent="-91440">
              <a:lnSpc>
                <a:spcPct val="90000"/>
              </a:lnSpc>
              <a:spcBef>
                <a:spcPct val="20000"/>
              </a:spcBef>
              <a:buFontTx/>
              <a:buChar char="•"/>
            </a:pPr>
            <a:r>
              <a:rPr lang="en-US" dirty="0" smtClean="0">
                <a:latin typeface="Arial" pitchFamily="-65" charset="0"/>
                <a:ea typeface="Trebuchet MS" pitchFamily="-65" charset="0"/>
                <a:cs typeface="Trebuchet MS" pitchFamily="-65" charset="0"/>
              </a:rPr>
              <a:t>Book bags with leveled texts, </a:t>
            </a:r>
            <a:r>
              <a:rPr lang="en-US" dirty="0" err="1" smtClean="0">
                <a:latin typeface="Arial" pitchFamily="-65" charset="0"/>
                <a:ea typeface="Trebuchet MS" pitchFamily="-65" charset="0"/>
                <a:cs typeface="Trebuchet MS" pitchFamily="-65" charset="0"/>
              </a:rPr>
              <a:t>TGs</a:t>
            </a:r>
            <a:r>
              <a:rPr lang="en-US" dirty="0" smtClean="0">
                <a:latin typeface="Arial" pitchFamily="-65" charset="0"/>
                <a:ea typeface="Trebuchet MS" pitchFamily="-65" charset="0"/>
                <a:cs typeface="Trebuchet MS" pitchFamily="-65" charset="0"/>
              </a:rPr>
              <a:t>, and CTDR cards</a:t>
            </a:r>
          </a:p>
          <a:p>
            <a:pPr marL="91440" indent="-91440">
              <a:lnSpc>
                <a:spcPct val="90000"/>
              </a:lnSpc>
              <a:spcBef>
                <a:spcPct val="20000"/>
              </a:spcBef>
              <a:buFontTx/>
              <a:buChar char="•"/>
            </a:pPr>
            <a:r>
              <a:rPr lang="en-US" dirty="0" smtClean="0">
                <a:latin typeface="Arial" pitchFamily="-65" charset="0"/>
                <a:ea typeface="Trebuchet MS" pitchFamily="-65" charset="0"/>
                <a:cs typeface="Trebuchet MS" pitchFamily="-65" charset="0"/>
              </a:rPr>
              <a:t>Informal Assessments for Reading Development Handbook (from Toolkit)</a:t>
            </a:r>
          </a:p>
          <a:p>
            <a:pPr marL="91440" indent="-91440">
              <a:lnSpc>
                <a:spcPct val="90000"/>
              </a:lnSpc>
              <a:spcBef>
                <a:spcPct val="20000"/>
              </a:spcBef>
              <a:buFontTx/>
              <a:buChar char="•"/>
            </a:pPr>
            <a:r>
              <a:rPr lang="en-US" dirty="0" smtClean="0">
                <a:latin typeface="Arial" pitchFamily="-65" charset="0"/>
                <a:ea typeface="Trebuchet MS" pitchFamily="-65" charset="0"/>
                <a:cs typeface="Trebuchet MS" pitchFamily="-65" charset="0"/>
              </a:rPr>
              <a:t>CTDR flip charts (from Toolkit)</a:t>
            </a:r>
          </a:p>
          <a:p>
            <a:pPr>
              <a:lnSpc>
                <a:spcPct val="90000"/>
              </a:lnSpc>
              <a:spcBef>
                <a:spcPct val="20000"/>
              </a:spcBef>
            </a:pPr>
            <a:endParaRPr lang="en-US" dirty="0" smtClean="0">
              <a:latin typeface="Arial" pitchFamily="-65" charset="0"/>
              <a:ea typeface="Trebuchet MS" pitchFamily="-65" charset="0"/>
              <a:cs typeface="Trebuchet MS" pitchFamily="-65" charset="0"/>
            </a:endParaRPr>
          </a:p>
          <a:p>
            <a:pPr>
              <a:lnSpc>
                <a:spcPct val="90000"/>
              </a:lnSpc>
              <a:spcBef>
                <a:spcPct val="20000"/>
              </a:spcBef>
              <a:buFontTx/>
              <a:buChar char="•"/>
            </a:pPr>
            <a:endParaRPr lang="en-US" dirty="0" smtClean="0">
              <a:latin typeface="Arial" pitchFamily="-65" charset="0"/>
              <a:ea typeface="Trebuchet MS" pitchFamily="-65" charset="0"/>
              <a:cs typeface="Trebuchet MS" pitchFamily="-65" charset="0"/>
            </a:endParaRPr>
          </a:p>
          <a:p>
            <a:pPr>
              <a:lnSpc>
                <a:spcPct val="90000"/>
              </a:lnSpc>
            </a:pPr>
            <a:endParaRPr lang="en-US" dirty="0">
              <a:latin typeface="Arial" pitchFamily="-65" charset="0"/>
              <a:ea typeface="Arial" pitchFamily="-65" charset="0"/>
              <a:cs typeface="Arial" pitchFamily="-65"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0291" name="Rectangle 2"/>
          <p:cNvSpPr>
            <a:spLocks noGrp="1" noRot="1" noChangeAspect="1" noChangeArrowheads="1" noTextEdit="1"/>
          </p:cNvSpPr>
          <p:nvPr>
            <p:ph type="sldImg"/>
          </p:nvPr>
        </p:nvSpPr>
        <p:spPr>
          <a:ln/>
        </p:spPr>
      </p:sp>
      <p:sp>
        <p:nvSpPr>
          <p:cNvPr id="140292" name="Rectangle 3"/>
          <p:cNvSpPr>
            <a:spLocks noGrp="1" noChangeArrowheads="1"/>
          </p:cNvSpPr>
          <p:nvPr>
            <p:ph type="body" idx="1"/>
          </p:nvPr>
        </p:nvSpPr>
        <p:spPr>
          <a:xfrm>
            <a:off x="448897" y="3982229"/>
            <a:ext cx="5812331" cy="4512702"/>
          </a:xfrm>
          <a:prstGeom prst="rect">
            <a:avLst/>
          </a:prstGeom>
          <a:noFill/>
          <a:ln/>
        </p:spPr>
        <p:txBody>
          <a:bodyPr>
            <a:noAutofit/>
          </a:bodyPr>
          <a:lstStyle/>
          <a:p>
            <a:pPr marL="91440" indent="-91440">
              <a:spcBef>
                <a:spcPct val="0"/>
              </a:spcBef>
              <a:buFont typeface="Arial" pitchFamily="34" charset="0"/>
              <a:buChar char="•"/>
            </a:pPr>
            <a:r>
              <a:rPr lang="en-US" sz="1000" dirty="0" smtClean="0">
                <a:latin typeface="Arial" pitchFamily="-65" charset="0"/>
                <a:ea typeface="Arial" pitchFamily="-65" charset="0"/>
                <a:cs typeface="Arial" pitchFamily="-65" charset="0"/>
              </a:rPr>
              <a:t>Explain to teachers that there was an administrator of a low-performing school (Margaret </a:t>
            </a:r>
            <a:r>
              <a:rPr lang="en-US" sz="1000" dirty="0" err="1" smtClean="0">
                <a:latin typeface="Arial" pitchFamily="-65" charset="0"/>
                <a:ea typeface="Arial" pitchFamily="-65" charset="0"/>
                <a:cs typeface="Arial" pitchFamily="-65" charset="0"/>
              </a:rPr>
              <a:t>Kilgo</a:t>
            </a:r>
            <a:r>
              <a:rPr lang="en-US" sz="1000" dirty="0" smtClean="0">
                <a:latin typeface="Arial" pitchFamily="-65" charset="0"/>
                <a:ea typeface="Arial" pitchFamily="-65" charset="0"/>
                <a:cs typeface="Arial" pitchFamily="-65" charset="0"/>
              </a:rPr>
              <a:t>) who could not understand the disconnect between all of the good teaching happening in the classroom and poor performance scores on the state test. After studying the types of questions teachers asked and the types of questions on the test, she discovered:</a:t>
            </a:r>
          </a:p>
          <a:p>
            <a:pPr marL="91440" indent="-91440">
              <a:spcBef>
                <a:spcPct val="0"/>
              </a:spcBef>
              <a:buFont typeface="Wingdings" pitchFamily="2" charset="2"/>
              <a:buChar char="ü"/>
            </a:pPr>
            <a:r>
              <a:rPr lang="en-US" sz="1000" dirty="0" smtClean="0">
                <a:latin typeface="Arial" pitchFamily="-65" charset="0"/>
                <a:ea typeface="Arial" pitchFamily="-65" charset="0"/>
                <a:cs typeface="Arial" pitchFamily="-65" charset="0"/>
              </a:rPr>
              <a:t> there are two kinds of questions.</a:t>
            </a:r>
          </a:p>
          <a:p>
            <a:pPr marL="91440" indent="-91440">
              <a:spcBef>
                <a:spcPct val="0"/>
              </a:spcBef>
              <a:buFont typeface="Wingdings" pitchFamily="2" charset="2"/>
              <a:buChar char="ü"/>
            </a:pPr>
            <a:r>
              <a:rPr lang="en-US" sz="1000" dirty="0" smtClean="0">
                <a:latin typeface="Arial" pitchFamily="-65" charset="0"/>
                <a:ea typeface="Arial" pitchFamily="-65" charset="0"/>
                <a:cs typeface="Arial" pitchFamily="-65" charset="0"/>
              </a:rPr>
              <a:t>Creative questions are based on prior knowledge (C)</a:t>
            </a:r>
          </a:p>
          <a:p>
            <a:pPr marL="91440" indent="-91440">
              <a:spcBef>
                <a:spcPct val="0"/>
              </a:spcBef>
              <a:buFont typeface="Wingdings" pitchFamily="2" charset="2"/>
              <a:buChar char="ü"/>
            </a:pPr>
            <a:r>
              <a:rPr lang="en-US" sz="1000" dirty="0" smtClean="0">
                <a:latin typeface="Arial" pitchFamily="-65" charset="0"/>
                <a:ea typeface="Arial" pitchFamily="-65" charset="0"/>
                <a:cs typeface="Arial" pitchFamily="-65" charset="0"/>
              </a:rPr>
              <a:t>Text dependent questions are based on clues and evidence from the text (T)</a:t>
            </a:r>
          </a:p>
          <a:p>
            <a:pPr marL="91440" indent="-91440">
              <a:spcBef>
                <a:spcPct val="0"/>
              </a:spcBef>
              <a:buFont typeface="Arial" pitchFamily="34" charset="0"/>
              <a:buChar char="•"/>
            </a:pPr>
            <a:r>
              <a:rPr lang="en-US" sz="1000" dirty="0" smtClean="0">
                <a:latin typeface="Arial" pitchFamily="-65" charset="0"/>
                <a:ea typeface="Arial" pitchFamily="-65" charset="0"/>
                <a:cs typeface="Arial" pitchFamily="-65" charset="0"/>
              </a:rPr>
              <a:t>Invite participants to return to their questions and label them T or C.</a:t>
            </a:r>
          </a:p>
          <a:p>
            <a:pPr>
              <a:spcBef>
                <a:spcPct val="0"/>
              </a:spcBef>
            </a:pPr>
            <a:endParaRPr lang="en-US" sz="1000" dirty="0" smtClean="0">
              <a:latin typeface="Arial" pitchFamily="-65" charset="0"/>
              <a:ea typeface="Arial" pitchFamily="-65" charset="0"/>
              <a:cs typeface="Arial" pitchFamily="-65" charset="0"/>
            </a:endParaRPr>
          </a:p>
          <a:p>
            <a:pPr>
              <a:spcBef>
                <a:spcPct val="0"/>
              </a:spcBef>
            </a:pPr>
            <a:r>
              <a:rPr lang="en-US" sz="1000" dirty="0" smtClean="0">
                <a:latin typeface="Arial" charset="0"/>
              </a:rPr>
              <a:t>* </a:t>
            </a:r>
            <a:r>
              <a:rPr lang="en-US" sz="1000" b="1" dirty="0" smtClean="0">
                <a:latin typeface="Arial" charset="0"/>
              </a:rPr>
              <a:t>Trainers Note: Developed by Margaret </a:t>
            </a:r>
            <a:r>
              <a:rPr lang="en-US" sz="1000" b="1" dirty="0" err="1" smtClean="0">
                <a:latin typeface="Arial" charset="0"/>
              </a:rPr>
              <a:t>Kilgo</a:t>
            </a:r>
            <a:r>
              <a:rPr lang="en-US" sz="1000" b="1" dirty="0" smtClean="0">
                <a:latin typeface="Arial" charset="0"/>
              </a:rPr>
              <a:t>. The teacher asks questions based on clues and evidence found in the text and children respond by supporting their answers with stated or implied information found in the text.  And that’s the key part—answering based on the text.  The children must be accountable to the text.  And the teacher models and asks for the children to demonstrate how they find the answer.  The answer isn’t the goal; understanding how they got the answer is the key.</a:t>
            </a:r>
          </a:p>
          <a:p>
            <a:pPr>
              <a:spcBef>
                <a:spcPct val="0"/>
              </a:spcBef>
            </a:pPr>
            <a:endParaRPr lang="en-US" sz="1000" dirty="0" smtClean="0">
              <a:latin typeface="Arial" pitchFamily="-65" charset="0"/>
              <a:ea typeface="Arial" pitchFamily="-65" charset="0"/>
              <a:cs typeface="Arial" pitchFamily="-65" charset="0"/>
            </a:endParaRPr>
          </a:p>
          <a:p>
            <a:pPr>
              <a:spcBef>
                <a:spcPct val="0"/>
              </a:spcBef>
            </a:pPr>
            <a:r>
              <a:rPr lang="en-US" sz="1000" b="1" dirty="0" smtClean="0">
                <a:latin typeface="Arial" pitchFamily="-65" charset="0"/>
                <a:ea typeface="Arial" pitchFamily="-65" charset="0"/>
                <a:cs typeface="Arial" pitchFamily="-65" charset="0"/>
              </a:rPr>
              <a:t>*Trainer’s Note: It is important that participants understand that by learning text-dependent questions students will be prepared for standardized testing. In order for standardized testing to be fair, the answers need to be in the text so that prior knowledge and experiences do not factor in to their answers. So we are not only teaching deep questioning with CTDR we are preparing them for assessment. By asking these questions, they will be prepared. They will need to show them how the questions are asked on their state test, but this “test </a:t>
            </a:r>
            <a:r>
              <a:rPr lang="en-US" sz="1000" b="1" dirty="0" err="1" smtClean="0">
                <a:latin typeface="Arial" pitchFamily="-65" charset="0"/>
                <a:ea typeface="Arial" pitchFamily="-65" charset="0"/>
                <a:cs typeface="Arial" pitchFamily="-65" charset="0"/>
              </a:rPr>
              <a:t>wiseness</a:t>
            </a:r>
            <a:r>
              <a:rPr lang="en-US" sz="1000" b="1" dirty="0" smtClean="0">
                <a:latin typeface="Arial" pitchFamily="-65" charset="0"/>
                <a:ea typeface="Arial" pitchFamily="-65" charset="0"/>
                <a:cs typeface="Arial" pitchFamily="-65" charset="0"/>
              </a:rPr>
              <a:t>” prep should only be done a couple of weeks before they take the assessment.</a:t>
            </a:r>
          </a:p>
          <a:p>
            <a:pPr eaLnBrk="1" hangingPunct="1"/>
            <a:endParaRPr lang="en-US" sz="1000" dirty="0" smtClean="0">
              <a:latin typeface="Time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468563" y="914400"/>
            <a:ext cx="3792537" cy="2844800"/>
          </a:xfrm>
        </p:spPr>
      </p:sp>
      <p:sp>
        <p:nvSpPr>
          <p:cNvPr id="3" name="Notes Placeholder 2"/>
          <p:cNvSpPr>
            <a:spLocks noGrp="1"/>
          </p:cNvSpPr>
          <p:nvPr>
            <p:ph type="body" idx="1"/>
          </p:nvPr>
        </p:nvSpPr>
        <p:spPr/>
        <p:txBody>
          <a:bodyPr>
            <a:normAutofit/>
          </a:bodyPr>
          <a:lstStyle/>
          <a:p>
            <a:pPr marL="91440" indent="-91440">
              <a:spcAft>
                <a:spcPts val="600"/>
              </a:spcAft>
              <a:buFont typeface="Arial" pitchFamily="34" charset="0"/>
              <a:buChar char="•"/>
            </a:pPr>
            <a:r>
              <a:rPr lang="en-US" dirty="0" smtClean="0"/>
              <a:t>Tell the participants that there are different types and levels of text-dependent question.</a:t>
            </a:r>
          </a:p>
          <a:p>
            <a:pPr marL="91440" indent="-91440">
              <a:spcAft>
                <a:spcPts val="600"/>
              </a:spcAft>
              <a:buFont typeface="Arial" pitchFamily="34" charset="0"/>
              <a:buChar char="•"/>
            </a:pPr>
            <a:r>
              <a:rPr lang="en-US" dirty="0" smtClean="0"/>
              <a:t>Read through this slide and the next, identifying the different levels and noting their characteristics.</a:t>
            </a:r>
          </a:p>
          <a:p>
            <a:pPr marL="91440" indent="-91440">
              <a:spcAft>
                <a:spcPts val="600"/>
              </a:spcAft>
              <a:buFont typeface="Arial" pitchFamily="34" charset="0"/>
              <a:buChar char="•"/>
            </a:pPr>
            <a:r>
              <a:rPr lang="en-US" dirty="0" smtClean="0"/>
              <a:t>Ask the participants to look at their questions and determine as a table the levels and/or types of questions they asked.</a:t>
            </a:r>
          </a:p>
          <a:p>
            <a:pPr marL="91440" indent="-91440">
              <a:spcAft>
                <a:spcPts val="600"/>
              </a:spcAft>
              <a:buFont typeface="Arial" pitchFamily="34" charset="0"/>
              <a:buChar char="•"/>
            </a:pPr>
            <a:r>
              <a:rPr lang="en-US" dirty="0" smtClean="0"/>
              <a:t>Tell participants that 80% of the questions on most state tests are levels 2 and 3.</a:t>
            </a:r>
          </a:p>
          <a:p>
            <a:pPr marL="91440" indent="-91440">
              <a:spcAft>
                <a:spcPts val="600"/>
              </a:spcAft>
            </a:pPr>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468563" y="914400"/>
            <a:ext cx="3792537" cy="2844800"/>
          </a:xfrm>
        </p:spPr>
      </p:sp>
      <p:sp>
        <p:nvSpPr>
          <p:cNvPr id="3" name="Notes Placeholder 2"/>
          <p:cNvSpPr>
            <a:spLocks noGrp="1"/>
          </p:cNvSpPr>
          <p:nvPr>
            <p:ph type="body" idx="1"/>
          </p:nvPr>
        </p:nvSpPr>
        <p:spPr/>
        <p:txBody>
          <a:bodyPr>
            <a:normAutofit/>
          </a:bodyPr>
          <a:lstStyle/>
          <a:p>
            <a:r>
              <a:rPr lang="en-US" dirty="0" smtClean="0"/>
              <a:t>Continued from previous slide.</a:t>
            </a:r>
          </a:p>
          <a:p>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27300" y="901700"/>
            <a:ext cx="3778250" cy="2833688"/>
          </a:xfrm>
        </p:spPr>
      </p:sp>
      <p:sp>
        <p:nvSpPr>
          <p:cNvPr id="3" name="Notes Placeholder 2"/>
          <p:cNvSpPr>
            <a:spLocks noGrp="1"/>
          </p:cNvSpPr>
          <p:nvPr>
            <p:ph type="body" idx="1"/>
          </p:nvPr>
        </p:nvSpPr>
        <p:spPr>
          <a:xfrm>
            <a:off x="457200" y="3967163"/>
            <a:ext cx="5848350" cy="4491037"/>
          </a:xfrm>
          <a:prstGeom prst="rect">
            <a:avLst/>
          </a:prstGeom>
        </p:spPr>
        <p:txBody>
          <a:bodyPr>
            <a:normAutofit/>
          </a:bodyPr>
          <a:lstStyle/>
          <a:p>
            <a:pPr marL="91440" indent="-91440">
              <a:buFont typeface="Arial" pitchFamily="34" charset="0"/>
              <a:buChar char="•"/>
            </a:pPr>
            <a:r>
              <a:rPr lang="en-US" dirty="0" smtClean="0"/>
              <a:t>After participants see how much work it is and how important it is to ask specific text-dependent questions, show them the question cards and explain that this is done for them.</a:t>
            </a:r>
          </a:p>
          <a:p>
            <a:pPr marL="91440" indent="-91440">
              <a:buFont typeface="Arial" pitchFamily="34" charset="0"/>
              <a:buChar char="•"/>
            </a:pPr>
            <a:r>
              <a:rPr lang="en-US" dirty="0" smtClean="0"/>
              <a:t>Invite them to use their books to find the answers.</a:t>
            </a:r>
          </a:p>
          <a:p>
            <a:pPr marL="91440" indent="-91440">
              <a:buFont typeface="Arial" pitchFamily="34" charset="0"/>
              <a:buChar char="•"/>
            </a:pPr>
            <a:r>
              <a:rPr lang="en-US" dirty="0" smtClean="0"/>
              <a:t>Lead them to discover that by learning how to ask these questions, they will become better at transferring the skill to text books or any text they want to assess comprehension on.</a:t>
            </a:r>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71714" name="Rectangle 2"/>
          <p:cNvSpPr>
            <a:spLocks noGrp="1" noRot="1" noChangeAspect="1" noChangeArrowheads="1" noTextEdit="1"/>
          </p:cNvSpPr>
          <p:nvPr>
            <p:ph type="sldImg"/>
          </p:nvPr>
        </p:nvSpPr>
        <p:spPr>
          <a:xfrm>
            <a:off x="2438400" y="906463"/>
            <a:ext cx="3768495" cy="2827337"/>
          </a:xfrm>
          <a:ln/>
        </p:spPr>
      </p:sp>
      <p:sp>
        <p:nvSpPr>
          <p:cNvPr id="371715" name="Rectangle 3"/>
          <p:cNvSpPr>
            <a:spLocks noGrp="1" noChangeArrowheads="1"/>
          </p:cNvSpPr>
          <p:nvPr>
            <p:ph type="body" idx="1"/>
          </p:nvPr>
        </p:nvSpPr>
        <p:spPr>
          <a:xfrm>
            <a:off x="444499" y="3967163"/>
            <a:ext cx="5762395" cy="4473814"/>
          </a:xfrm>
          <a:prstGeom prst="rect">
            <a:avLst/>
          </a:prstGeom>
        </p:spPr>
        <p:txBody>
          <a:bodyPr/>
          <a:lstStyle/>
          <a:p>
            <a:pPr marL="91440" indent="-91440">
              <a:buFont typeface="Arial" pitchFamily="34" charset="0"/>
              <a:buChar char="•"/>
            </a:pPr>
            <a:r>
              <a:rPr lang="en-US" sz="1400" dirty="0" smtClean="0">
                <a:latin typeface="Arial" charset="0"/>
              </a:rPr>
              <a:t> Explain to the participants that these tools are useful to students. They contain question stems for each level as well as hints about how to answer each type of question on the back of the cards.</a:t>
            </a:r>
          </a:p>
          <a:p>
            <a:pPr marL="91440" indent="-91440">
              <a:buFont typeface="Arial" pitchFamily="34" charset="0"/>
              <a:buChar char="•"/>
            </a:pPr>
            <a:r>
              <a:rPr lang="en-US" sz="1400" dirty="0" smtClean="0">
                <a:latin typeface="Arial" charset="0"/>
              </a:rPr>
              <a:t>Help participants see that these cards can be used by the students to write their own questions at the different levels.</a:t>
            </a:r>
          </a:p>
          <a:p>
            <a:pPr marL="91440" indent="-91440">
              <a:buFont typeface="Arial" pitchFamily="34" charset="0"/>
              <a:buChar char="•"/>
            </a:pPr>
            <a:r>
              <a:rPr lang="en-US" sz="1400" dirty="0" smtClean="0">
                <a:latin typeface="Arial" charset="0"/>
              </a:rPr>
              <a:t>Useful as an independent /workstation activity to help students learn to identify and know how to answer each level of question.</a:t>
            </a:r>
          </a:p>
          <a:p>
            <a:pPr marL="91440" indent="-91440"/>
            <a:endParaRPr lang="en-US" sz="1400" dirty="0" smtClean="0">
              <a:latin typeface="Arial" charset="0"/>
            </a:endParaRPr>
          </a:p>
          <a:p>
            <a:pPr marL="91440" indent="-91440"/>
            <a:endParaRPr lang="en-US" sz="1400" dirty="0" smtClean="0">
              <a:latin typeface="Arial" charset="0"/>
            </a:endParaRPr>
          </a:p>
          <a:p>
            <a:pPr marL="91440" indent="-91440"/>
            <a:r>
              <a:rPr lang="en-US" sz="1400" dirty="0" smtClean="0">
                <a:latin typeface="Arial" charset="0"/>
              </a:rPr>
              <a:t>*</a:t>
            </a:r>
            <a:r>
              <a:rPr lang="en-US" sz="1400" b="1" dirty="0" smtClean="0">
                <a:latin typeface="Arial" charset="0"/>
              </a:rPr>
              <a:t>Trainers’ Note:  Remind teachers that this tool is useful to teach this process with any book.</a:t>
            </a:r>
          </a:p>
          <a:p>
            <a:endParaRPr lang="en-US" sz="1400" dirty="0">
              <a:latin typeface="Arial"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6114" name="Rectangle 2"/>
          <p:cNvSpPr>
            <a:spLocks noGrp="1" noRot="1" noChangeAspect="1" noChangeArrowheads="1" noTextEdit="1"/>
          </p:cNvSpPr>
          <p:nvPr>
            <p:ph type="sldImg"/>
          </p:nvPr>
        </p:nvSpPr>
        <p:spPr>
          <a:ln/>
        </p:spPr>
      </p:sp>
      <p:sp>
        <p:nvSpPr>
          <p:cNvPr id="346115" name="Rectangle 3"/>
          <p:cNvSpPr>
            <a:spLocks noGrp="1" noChangeArrowheads="1"/>
          </p:cNvSpPr>
          <p:nvPr>
            <p:ph type="body" idx="1"/>
          </p:nvPr>
        </p:nvSpPr>
        <p:spPr>
          <a:xfrm>
            <a:off x="431800" y="3967163"/>
            <a:ext cx="5829428" cy="4491037"/>
          </a:xfrm>
          <a:prstGeom prst="rect">
            <a:avLst/>
          </a:prstGeom>
        </p:spPr>
        <p:txBody>
          <a:bodyPr lIns="87400" tIns="43700" rIns="87400" bIns="43700"/>
          <a:lstStyle/>
          <a:p>
            <a:pPr marL="91440" indent="-91440">
              <a:buFont typeface="Arial" pitchFamily="34" charset="0"/>
              <a:buChar char="•"/>
            </a:pPr>
            <a:r>
              <a:rPr lang="en-US" sz="1400" dirty="0" smtClean="0">
                <a:latin typeface="Arial" charset="0"/>
              </a:rPr>
              <a:t>There are two types of assessments. The informal assessment is the first.  Take those books out.  Look at the T of C.  What kinds of assessments are present?</a:t>
            </a:r>
          </a:p>
          <a:p>
            <a:pPr marL="91440" indent="-91440">
              <a:buFont typeface="Arial" pitchFamily="34" charset="0"/>
              <a:buChar char="•"/>
            </a:pPr>
            <a:endParaRPr lang="en-US" sz="1400" dirty="0" smtClean="0">
              <a:latin typeface="Arial" charset="0"/>
            </a:endParaRPr>
          </a:p>
          <a:p>
            <a:pPr marL="91440" indent="-91440">
              <a:buFont typeface="Arial" pitchFamily="34" charset="0"/>
              <a:buChar char="•"/>
            </a:pPr>
            <a:r>
              <a:rPr lang="en-US" sz="1400" dirty="0" smtClean="0">
                <a:latin typeface="Arial" charset="0"/>
              </a:rPr>
              <a:t>The second type of assessment is the comprehensive strategy assessment.  This formal assessment has a pre- and post- assessment as well as ongoing assessments for each strategy.  Take a few minutes to look through these assessments.</a:t>
            </a:r>
          </a:p>
          <a:p>
            <a:pPr marL="91440" indent="-91440">
              <a:buFont typeface="Arial" pitchFamily="34" charset="0"/>
              <a:buChar char="•"/>
            </a:pPr>
            <a:endParaRPr lang="en-US" sz="1400" dirty="0" smtClean="0">
              <a:latin typeface="Arial" charset="0"/>
            </a:endParaRPr>
          </a:p>
          <a:p>
            <a:pPr marL="91440" indent="-91440">
              <a:buFont typeface="Arial" pitchFamily="34" charset="0"/>
              <a:buChar char="•"/>
            </a:pPr>
            <a:r>
              <a:rPr lang="en-US" sz="1400" dirty="0" smtClean="0">
                <a:latin typeface="Arial" charset="0"/>
              </a:rPr>
              <a:t>Notice each book has a CD.  It will be on your district site.</a:t>
            </a:r>
          </a:p>
          <a:p>
            <a:pPr>
              <a:buFont typeface="Arial" pitchFamily="34" charset="0"/>
              <a:buChar char="•"/>
            </a:pPr>
            <a:endParaRPr lang="en-US" sz="1400" dirty="0" smtClean="0">
              <a:latin typeface="Arial" charset="0"/>
            </a:endParaRPr>
          </a:p>
          <a:p>
            <a:r>
              <a:rPr lang="en-US" sz="1400" b="1" dirty="0" smtClean="0">
                <a:latin typeface="Arial" charset="0"/>
              </a:rPr>
              <a:t>* Trainer’s Note: Remind participants that the </a:t>
            </a:r>
            <a:r>
              <a:rPr lang="en-US" sz="1400" b="1" dirty="0" err="1" smtClean="0">
                <a:latin typeface="Arial" charset="0"/>
              </a:rPr>
              <a:t>CSAs</a:t>
            </a:r>
            <a:r>
              <a:rPr lang="en-US" sz="1400" b="1" dirty="0" smtClean="0">
                <a:latin typeface="Arial" charset="0"/>
              </a:rPr>
              <a:t> are online at </a:t>
            </a:r>
            <a:r>
              <a:rPr lang="en-US" sz="1400" b="1" u="sng" dirty="0" err="1" smtClean="0">
                <a:solidFill>
                  <a:schemeClr val="accent1">
                    <a:lumMod val="75000"/>
                  </a:schemeClr>
                </a:solidFill>
                <a:latin typeface="Arial" charset="0"/>
              </a:rPr>
              <a:t>resources.benchmarkeducation.com</a:t>
            </a:r>
            <a:r>
              <a:rPr lang="en-US" sz="1400" b="1" u="sng" dirty="0" smtClean="0">
                <a:solidFill>
                  <a:schemeClr val="accent1">
                    <a:lumMod val="75000"/>
                  </a:schemeClr>
                </a:solidFill>
                <a:latin typeface="Arial" charset="0"/>
              </a:rPr>
              <a:t>.</a:t>
            </a:r>
          </a:p>
          <a:p>
            <a:endParaRPr lang="en-US" sz="1400" b="1" dirty="0" smtClean="0">
              <a:latin typeface="Arial" charset="0"/>
            </a:endParaRPr>
          </a:p>
          <a:p>
            <a:endParaRPr lang="en-US" sz="1400" dirty="0" smtClean="0">
              <a:latin typeface="Arial" charset="0"/>
            </a:endParaRPr>
          </a:p>
          <a:p>
            <a:endParaRPr lang="en-US" sz="1400" b="1" dirty="0">
              <a:latin typeface="Arial"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6418" name="Rectangle 2"/>
          <p:cNvSpPr>
            <a:spLocks noGrp="1" noRot="1" noChangeAspect="1" noChangeArrowheads="1" noTextEdit="1"/>
          </p:cNvSpPr>
          <p:nvPr>
            <p:ph type="sldImg"/>
          </p:nvPr>
        </p:nvSpPr>
        <p:spPr>
          <a:ln/>
        </p:spPr>
      </p:sp>
      <p:sp>
        <p:nvSpPr>
          <p:cNvPr id="316419" name="Rectangle 3"/>
          <p:cNvSpPr>
            <a:spLocks noGrp="1" noChangeArrowheads="1"/>
          </p:cNvSpPr>
          <p:nvPr>
            <p:ph type="body" idx="1"/>
          </p:nvPr>
        </p:nvSpPr>
        <p:spPr>
          <a:xfrm>
            <a:off x="469900" y="3967163"/>
            <a:ext cx="5791328" cy="4491037"/>
          </a:xfrm>
          <a:prstGeom prst="rect">
            <a:avLst/>
          </a:prstGeom>
        </p:spPr>
        <p:txBody>
          <a:bodyPr/>
          <a:lstStyle/>
          <a:p>
            <a:pPr>
              <a:buFont typeface="Arial" pitchFamily="34" charset="0"/>
              <a:buChar char="•"/>
            </a:pPr>
            <a:r>
              <a:rPr lang="en-US" sz="1400" dirty="0" smtClean="0">
                <a:latin typeface="Arial" charset="0"/>
              </a:rPr>
              <a:t>To debrief the session about components of the bookroom, use this slide to review the components.</a:t>
            </a:r>
          </a:p>
          <a:p>
            <a:pPr>
              <a:buFont typeface="Arial" pitchFamily="34" charset="0"/>
              <a:buChar char="•"/>
            </a:pPr>
            <a:endParaRPr lang="en-US" sz="1400" dirty="0" smtClean="0">
              <a:latin typeface="Arial" charset="0"/>
            </a:endParaRPr>
          </a:p>
          <a:p>
            <a:pPr>
              <a:buFont typeface="Arial" pitchFamily="34" charset="0"/>
              <a:buChar char="•"/>
            </a:pPr>
            <a:r>
              <a:rPr lang="en-US" sz="1400" dirty="0" smtClean="0">
                <a:latin typeface="Arial" charset="0"/>
              </a:rPr>
              <a:t>Mention each component:</a:t>
            </a:r>
          </a:p>
          <a:p>
            <a:pPr>
              <a:buFont typeface="Arial" pitchFamily="34" charset="0"/>
              <a:buChar char="•"/>
            </a:pPr>
            <a:r>
              <a:rPr lang="en-US" sz="1400" dirty="0" smtClean="0">
                <a:latin typeface="Arial" charset="0"/>
              </a:rPr>
              <a:t>Books (Early Connections™, Navigators™), guides, assessment (formal and informal), CTDR tools, bookroom management materials.</a:t>
            </a:r>
            <a:endParaRPr lang="en-US" sz="1400" dirty="0">
              <a:latin typeface="Arial"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27300" y="914400"/>
            <a:ext cx="3778250" cy="2833688"/>
          </a:xfrm>
        </p:spPr>
      </p:sp>
      <p:sp>
        <p:nvSpPr>
          <p:cNvPr id="3" name="Notes Placeholder 2"/>
          <p:cNvSpPr>
            <a:spLocks noGrp="1"/>
          </p:cNvSpPr>
          <p:nvPr>
            <p:ph type="body" idx="1"/>
          </p:nvPr>
        </p:nvSpPr>
        <p:spPr>
          <a:xfrm>
            <a:off x="508000" y="3967163"/>
            <a:ext cx="5797550" cy="4491037"/>
          </a:xfrm>
          <a:prstGeom prst="rect">
            <a:avLst/>
          </a:prstGeom>
        </p:spPr>
        <p:txBody>
          <a:bodyPr>
            <a:normAutofit/>
          </a:bodyPr>
          <a:lstStyle/>
          <a:p>
            <a:r>
              <a:rPr lang="en-US" dirty="0" smtClean="0"/>
              <a:t>To conclude the training, invite the participants to turn and talk about the above ideas.</a:t>
            </a:r>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468563" y="914400"/>
            <a:ext cx="3792537" cy="2844800"/>
          </a:xfrm>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02" name="Rectangle 2"/>
          <p:cNvSpPr>
            <a:spLocks noGrp="1" noRot="1" noChangeAspect="1" noChangeArrowheads="1" noTextEdit="1"/>
          </p:cNvSpPr>
          <p:nvPr>
            <p:ph type="sldImg"/>
          </p:nvPr>
        </p:nvSpPr>
        <p:spPr>
          <a:xfrm>
            <a:off x="2468563" y="914400"/>
            <a:ext cx="3792537" cy="2844800"/>
          </a:xfrm>
          <a:ln/>
        </p:spPr>
      </p:sp>
      <p:sp>
        <p:nvSpPr>
          <p:cNvPr id="153603" name="Rectangle 3"/>
          <p:cNvSpPr>
            <a:spLocks noGrp="1" noChangeArrowheads="1"/>
          </p:cNvSpPr>
          <p:nvPr>
            <p:ph type="body" idx="1"/>
          </p:nvPr>
        </p:nvSpPr>
        <p:spPr>
          <a:xfrm>
            <a:off x="470795" y="3967163"/>
            <a:ext cx="5790305" cy="4497195"/>
          </a:xfrm>
          <a:prstGeom prst="rect">
            <a:avLst/>
          </a:prstGeom>
        </p:spPr>
        <p:txBody>
          <a:bodyPr>
            <a:normAutofit/>
          </a:bodyPr>
          <a:lstStyle/>
          <a:p>
            <a:pPr marL="91440" indent="-91440">
              <a:lnSpc>
                <a:spcPts val="1540"/>
              </a:lnSpc>
              <a:spcAft>
                <a:spcPts val="600"/>
              </a:spcAft>
              <a:buFont typeface="Arial" pitchFamily="34" charset="0"/>
              <a:buChar char="•"/>
            </a:pPr>
            <a:r>
              <a:rPr lang="en-US" b="1" dirty="0" smtClean="0">
                <a:latin typeface="Arial" charset="0"/>
              </a:rPr>
              <a:t>Phonemic Awareness </a:t>
            </a:r>
            <a:r>
              <a:rPr lang="en-US" dirty="0" smtClean="0">
                <a:latin typeface="Arial" charset="0"/>
              </a:rPr>
              <a:t>is the ability to notice, think about, and work with the individual sounds in spoken words.  Children must understand that words are made up of speech sounds, or phonemes.</a:t>
            </a:r>
          </a:p>
          <a:p>
            <a:pPr marL="91440" indent="-91440">
              <a:lnSpc>
                <a:spcPts val="1540"/>
              </a:lnSpc>
              <a:spcAft>
                <a:spcPts val="600"/>
              </a:spcAft>
              <a:buFont typeface="Arial" pitchFamily="34" charset="0"/>
              <a:buChar char="•"/>
            </a:pPr>
            <a:r>
              <a:rPr lang="en-US" b="1" dirty="0" smtClean="0">
                <a:latin typeface="Arial" charset="0"/>
              </a:rPr>
              <a:t>Phonics </a:t>
            </a:r>
            <a:r>
              <a:rPr lang="en-US" dirty="0" smtClean="0">
                <a:latin typeface="Arial" charset="0"/>
              </a:rPr>
              <a:t>instruction teaches children the relationships between those phonemes and the letters of written language, known as the graphemes.  This instruction teaches children to use these relationships to read and write words.  Knowing these relationships helps children recognize familiar words accurately and automatically and “decode” new words.</a:t>
            </a:r>
          </a:p>
          <a:p>
            <a:pPr marL="91440" indent="-91440">
              <a:lnSpc>
                <a:spcPts val="1540"/>
              </a:lnSpc>
              <a:spcAft>
                <a:spcPts val="600"/>
              </a:spcAft>
              <a:buFont typeface="Arial" pitchFamily="34" charset="0"/>
              <a:buChar char="•"/>
            </a:pPr>
            <a:r>
              <a:rPr lang="en-US" b="1" dirty="0" smtClean="0">
                <a:latin typeface="Arial" charset="0"/>
              </a:rPr>
              <a:t>Fluency </a:t>
            </a:r>
            <a:r>
              <a:rPr lang="en-US" dirty="0" smtClean="0">
                <a:latin typeface="Arial" charset="0"/>
              </a:rPr>
              <a:t>is the ability to read a text accurately and quickly.  It’s not just about being fast.  It’s about reading accurately with an appropriate pace with expression.  It bridges word recognition and comprehension.</a:t>
            </a:r>
          </a:p>
          <a:p>
            <a:pPr marL="91440" indent="-91440">
              <a:lnSpc>
                <a:spcPts val="1540"/>
              </a:lnSpc>
              <a:spcAft>
                <a:spcPts val="600"/>
              </a:spcAft>
              <a:buFont typeface="Arial" pitchFamily="34" charset="0"/>
              <a:buChar char="•"/>
            </a:pPr>
            <a:r>
              <a:rPr lang="en-US" b="1" dirty="0" smtClean="0">
                <a:latin typeface="Arial" charset="0"/>
              </a:rPr>
              <a:t>Vocabulary </a:t>
            </a:r>
            <a:r>
              <a:rPr lang="en-US" dirty="0" smtClean="0">
                <a:latin typeface="Arial" charset="0"/>
              </a:rPr>
              <a:t>refers to the words we must know to communicate effectively.  Oral vocabulary, reading vocabulary, writing vocabulary are all  important to comprehension.</a:t>
            </a:r>
          </a:p>
          <a:p>
            <a:pPr marL="91440" indent="-91440">
              <a:lnSpc>
                <a:spcPts val="1540"/>
              </a:lnSpc>
              <a:buFont typeface="Arial" pitchFamily="34" charset="0"/>
              <a:buChar char="•"/>
            </a:pPr>
            <a:r>
              <a:rPr lang="en-US" b="1" dirty="0" smtClean="0">
                <a:latin typeface="Arial" charset="0"/>
              </a:rPr>
              <a:t>Comprehension:</a:t>
            </a:r>
            <a:r>
              <a:rPr lang="en-US" dirty="0" smtClean="0">
                <a:latin typeface="Arial" charset="0"/>
              </a:rPr>
              <a:t>  the ultimate goal of reading.  Prerequisite to acquiring content knowledge and expressing ideas/opinions.  Created before, during, and after reading.</a:t>
            </a:r>
          </a:p>
          <a:p>
            <a:pPr>
              <a:lnSpc>
                <a:spcPct val="80000"/>
              </a:lnSpc>
            </a:pPr>
            <a:endParaRPr lang="en-US" dirty="0" smtClean="0">
              <a:latin typeface="Arial" charset="0"/>
            </a:endParaRPr>
          </a:p>
          <a:p>
            <a:pPr>
              <a:lnSpc>
                <a:spcPct val="80000"/>
              </a:lnSpc>
            </a:pPr>
            <a:endParaRPr lang="en-US" dirty="0">
              <a:latin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0578" name="Rectangle 2"/>
          <p:cNvSpPr>
            <a:spLocks noGrp="1" noRot="1" noChangeAspect="1" noChangeArrowheads="1" noTextEdit="1"/>
          </p:cNvSpPr>
          <p:nvPr>
            <p:ph type="sldImg"/>
          </p:nvPr>
        </p:nvSpPr>
        <p:spPr>
          <a:xfrm>
            <a:off x="2468563" y="914400"/>
            <a:ext cx="3792537" cy="2844800"/>
          </a:xfrm>
          <a:ln/>
        </p:spPr>
      </p:sp>
      <p:sp>
        <p:nvSpPr>
          <p:cNvPr id="280579" name="Rectangle 3"/>
          <p:cNvSpPr>
            <a:spLocks noGrp="1" noChangeArrowheads="1"/>
          </p:cNvSpPr>
          <p:nvPr>
            <p:ph type="body" idx="1"/>
          </p:nvPr>
        </p:nvSpPr>
        <p:spPr>
          <a:xfrm>
            <a:off x="481743" y="3967163"/>
            <a:ext cx="5779357" cy="4491037"/>
          </a:xfrm>
          <a:prstGeom prst="rect">
            <a:avLst/>
          </a:prstGeom>
        </p:spPr>
        <p:txBody>
          <a:bodyPr>
            <a:normAutofit/>
          </a:bodyPr>
          <a:lstStyle/>
          <a:p>
            <a:pPr marL="91440" indent="-91440">
              <a:spcAft>
                <a:spcPts val="600"/>
              </a:spcAft>
              <a:buFont typeface="Arial" pitchFamily="34" charset="0"/>
              <a:buChar char="•"/>
            </a:pPr>
            <a:r>
              <a:rPr lang="en-US" dirty="0" smtClean="0">
                <a:latin typeface="Arial" charset="0"/>
              </a:rPr>
              <a:t>Invite the participants to turn and talk with their table group discussing the above question.</a:t>
            </a:r>
          </a:p>
          <a:p>
            <a:pPr marL="91440" indent="-91440">
              <a:spcAft>
                <a:spcPts val="600"/>
              </a:spcAft>
              <a:buFont typeface="Arial" pitchFamily="34" charset="0"/>
              <a:buChar char="•"/>
            </a:pPr>
            <a:r>
              <a:rPr lang="en-US" dirty="0" smtClean="0">
                <a:latin typeface="Arial" charset="0"/>
              </a:rPr>
              <a:t>Invite the participants to share their ideas with the group.</a:t>
            </a:r>
          </a:p>
          <a:p>
            <a:pPr marL="91440" indent="-91440"/>
            <a:endParaRPr lang="en-US" dirty="0">
              <a:latin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468563" y="914400"/>
            <a:ext cx="3792537" cy="2844800"/>
          </a:xfrm>
        </p:spPr>
      </p:sp>
      <p:sp>
        <p:nvSpPr>
          <p:cNvPr id="3" name="Notes Placeholder 2"/>
          <p:cNvSpPr>
            <a:spLocks noGrp="1"/>
          </p:cNvSpPr>
          <p:nvPr>
            <p:ph type="body" idx="1"/>
          </p:nvPr>
        </p:nvSpPr>
        <p:spPr>
          <a:xfrm>
            <a:off x="470795" y="3967163"/>
            <a:ext cx="5790305" cy="4491037"/>
          </a:xfrm>
          <a:prstGeom prst="rect">
            <a:avLst/>
          </a:prstGeom>
        </p:spPr>
        <p:txBody>
          <a:bodyPr>
            <a:normAutofit/>
          </a:bodyPr>
          <a:lstStyle/>
          <a:p>
            <a:r>
              <a:rPr lang="en-US" dirty="0" smtClean="0"/>
              <a:t>Use this slide to debrief the participants’ thinking about proficient readers.</a:t>
            </a:r>
          </a:p>
          <a:p>
            <a:pPr marL="91440" indent="-91440">
              <a:spcAft>
                <a:spcPts val="600"/>
              </a:spcAft>
              <a:buFont typeface="Arial" pitchFamily="34" charset="0"/>
              <a:buChar char="•"/>
            </a:pPr>
            <a:r>
              <a:rPr lang="en-US" dirty="0" smtClean="0"/>
              <a:t>Good Readers monitor and repair their reading when they determine that text doesn’t make sense. They have the ability to know “when they don’t know” and use appropriate strategies to repair their reading.</a:t>
            </a:r>
          </a:p>
          <a:p>
            <a:pPr marL="91440" indent="-91440">
              <a:spcAft>
                <a:spcPts val="600"/>
              </a:spcAft>
              <a:buFont typeface="Arial" pitchFamily="34" charset="0"/>
              <a:buChar char="•"/>
            </a:pPr>
            <a:r>
              <a:rPr lang="en-US" dirty="0" smtClean="0"/>
              <a:t>Good readers have the ability to select from a variety of strategies they have in order to make text make sense.</a:t>
            </a:r>
          </a:p>
          <a:p>
            <a:pPr marL="91440" indent="-91440">
              <a:spcAft>
                <a:spcPts val="600"/>
              </a:spcAft>
              <a:buFont typeface="Arial" pitchFamily="34" charset="0"/>
              <a:buChar char="•"/>
            </a:pPr>
            <a:r>
              <a:rPr lang="en-US" dirty="0" smtClean="0"/>
              <a:t>Good readers ask questions as they read to help their comprehension. </a:t>
            </a:r>
          </a:p>
          <a:p>
            <a:pPr marL="91440" indent="-91440">
              <a:spcAft>
                <a:spcPts val="600"/>
              </a:spcAft>
              <a:buFont typeface="Arial" pitchFamily="34" charset="0"/>
              <a:buChar char="•"/>
            </a:pPr>
            <a:r>
              <a:rPr lang="en-US" dirty="0" smtClean="0"/>
              <a:t>Good readers know text structures and features – such as words that signal cause and effect, or how to use a diagram to further comprehension.</a:t>
            </a:r>
          </a:p>
          <a:p>
            <a:pPr marL="91440" indent="-91440">
              <a:spcAft>
                <a:spcPts val="600"/>
              </a:spcAft>
              <a:buFont typeface="Arial" pitchFamily="34" charset="0"/>
              <a:buChar char="•"/>
            </a:pPr>
            <a:r>
              <a:rPr lang="en-US" dirty="0" smtClean="0"/>
              <a:t>Good readers make connections to prior knowledge gained through text to text, text to self, and text to world.</a:t>
            </a:r>
          </a:p>
          <a:p>
            <a:pPr marL="91440" indent="-91440">
              <a:spcAft>
                <a:spcPts val="600"/>
              </a:spcAft>
              <a:buFont typeface="Arial" pitchFamily="34" charset="0"/>
              <a:buChar char="•"/>
            </a:pPr>
            <a:r>
              <a:rPr lang="en-US" dirty="0" smtClean="0"/>
              <a:t>Good readers visualize the text – draw pictures in their brains to further comprehension.</a:t>
            </a:r>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xfrm>
            <a:off x="2455862" y="868197"/>
            <a:ext cx="3792537" cy="2844403"/>
          </a:xfrm>
          <a:noFill/>
          <a:ln>
            <a:solidFill>
              <a:srgbClr val="000000"/>
            </a:solidFill>
            <a:miter lim="800000"/>
            <a:headEnd/>
            <a:tailEnd/>
          </a:ln>
        </p:spPr>
      </p:sp>
      <p:sp>
        <p:nvSpPr>
          <p:cNvPr id="63491" name="Notes Placeholder 2"/>
          <p:cNvSpPr>
            <a:spLocks noGrp="1"/>
          </p:cNvSpPr>
          <p:nvPr>
            <p:ph type="body" idx="1"/>
          </p:nvPr>
        </p:nvSpPr>
        <p:spPr bwMode="auto">
          <a:xfrm>
            <a:off x="514590" y="3967163"/>
            <a:ext cx="5657610" cy="4491037"/>
          </a:xfrm>
          <a:prstGeom prst="rect">
            <a:avLst/>
          </a:prstGeom>
          <a:noFill/>
          <a:ln>
            <a:miter lim="800000"/>
            <a:headEnd/>
            <a:tailEnd/>
          </a:ln>
        </p:spPr>
        <p:txBody>
          <a:bodyPr/>
          <a:lstStyle/>
          <a:p>
            <a:r>
              <a:rPr lang="en-US" b="1" dirty="0" smtClean="0">
                <a:latin typeface="Arial" pitchFamily="-65" charset="0"/>
                <a:ea typeface="Arial" pitchFamily="-65" charset="0"/>
                <a:cs typeface="Arial" pitchFamily="-65" charset="0"/>
              </a:rPr>
              <a:t>Proficient Reader Strategies: Debrief </a:t>
            </a:r>
          </a:p>
          <a:p>
            <a:pPr marL="91440" indent="-91440">
              <a:spcAft>
                <a:spcPts val="600"/>
              </a:spcAft>
            </a:pPr>
            <a:r>
              <a:rPr lang="en-US" dirty="0" smtClean="0">
                <a:latin typeface="Arial" pitchFamily="-65" charset="0"/>
                <a:ea typeface="Arial" pitchFamily="-65" charset="0"/>
                <a:cs typeface="Arial" pitchFamily="-65" charset="0"/>
              </a:rPr>
              <a:t>  Use this slide to debrief your discussion on what proficient readers do to comprehend text:</a:t>
            </a:r>
          </a:p>
          <a:p>
            <a:pPr marL="91440" indent="-91440">
              <a:spcAft>
                <a:spcPts val="600"/>
              </a:spcAft>
              <a:buFont typeface="Arial" pitchFamily="34" charset="0"/>
              <a:buChar char="•"/>
            </a:pPr>
            <a:r>
              <a:rPr lang="en-US" dirty="0" smtClean="0">
                <a:latin typeface="Arial" pitchFamily="-65" charset="0"/>
                <a:ea typeface="Arial" pitchFamily="-65" charset="0"/>
                <a:cs typeface="Arial" pitchFamily="-65" charset="0"/>
              </a:rPr>
              <a:t>As readers we use three sources of information to comprehend text. These sources or cues overlap as shown on this Venn diagram. They work together for the reader to make sense of what they read. </a:t>
            </a:r>
          </a:p>
          <a:p>
            <a:pPr marL="91440" indent="-91440">
              <a:spcAft>
                <a:spcPts val="600"/>
              </a:spcAft>
              <a:buFont typeface="Arial" pitchFamily="34" charset="0"/>
              <a:buChar char="•"/>
            </a:pPr>
            <a:r>
              <a:rPr lang="en-US" dirty="0" smtClean="0">
                <a:latin typeface="Arial" pitchFamily="-65" charset="0"/>
                <a:ea typeface="Arial" pitchFamily="-65" charset="0"/>
                <a:cs typeface="Arial" pitchFamily="-65" charset="0"/>
              </a:rPr>
              <a:t>Meaning/semantic cues are taken from words, reading across text, from a variety of genres, personal experiences, literary background, and word knowledge.</a:t>
            </a:r>
          </a:p>
          <a:p>
            <a:pPr marL="91440" indent="-91440">
              <a:spcAft>
                <a:spcPts val="600"/>
              </a:spcAft>
              <a:buFontTx/>
              <a:buChar char="•"/>
            </a:pPr>
            <a:r>
              <a:rPr lang="en-US" dirty="0" smtClean="0">
                <a:latin typeface="Arial" pitchFamily="-65" charset="0"/>
                <a:ea typeface="Arial" pitchFamily="-65" charset="0"/>
                <a:cs typeface="Arial" pitchFamily="-65" charset="0"/>
              </a:rPr>
              <a:t>Structure/syntactic cues are taken from sentence structure, inflectional endings, and word phrases.</a:t>
            </a:r>
          </a:p>
          <a:p>
            <a:pPr marL="91440" indent="-91440">
              <a:spcAft>
                <a:spcPts val="600"/>
              </a:spcAft>
              <a:buFontTx/>
              <a:buChar char="•"/>
            </a:pPr>
            <a:r>
              <a:rPr lang="en-US" dirty="0" smtClean="0">
                <a:latin typeface="Arial" pitchFamily="-65" charset="0"/>
                <a:ea typeface="Arial" pitchFamily="-65" charset="0"/>
                <a:cs typeface="Arial" pitchFamily="-65" charset="0"/>
              </a:rPr>
              <a:t>Visual/</a:t>
            </a:r>
            <a:r>
              <a:rPr lang="en-US" dirty="0" err="1" smtClean="0">
                <a:latin typeface="Arial" pitchFamily="-65" charset="0"/>
                <a:ea typeface="Arial" pitchFamily="-65" charset="0"/>
                <a:cs typeface="Arial" pitchFamily="-65" charset="0"/>
              </a:rPr>
              <a:t>graphophonic</a:t>
            </a:r>
            <a:r>
              <a:rPr lang="en-US" dirty="0" smtClean="0">
                <a:latin typeface="Arial" pitchFamily="-65" charset="0"/>
                <a:ea typeface="Arial" pitchFamily="-65" charset="0"/>
                <a:cs typeface="Arial" pitchFamily="-65" charset="0"/>
              </a:rPr>
              <a:t> cues are taken from sounds in words, distinctive features of letters, patterns of letters in words: simple to complex, and punctuation. </a:t>
            </a:r>
          </a:p>
          <a:p>
            <a:pPr>
              <a:buFontTx/>
              <a:buChar char="•"/>
            </a:pPr>
            <a:endParaRPr lang="en-US" dirty="0" smtClean="0">
              <a:latin typeface="Arial" pitchFamily="-65" charset="0"/>
              <a:ea typeface="Arial" pitchFamily="-65" charset="0"/>
              <a:cs typeface="Arial" pitchFamily="-65" charset="0"/>
            </a:endParaRPr>
          </a:p>
          <a:p>
            <a:r>
              <a:rPr lang="en-US" dirty="0" smtClean="0">
                <a:latin typeface="Arial" pitchFamily="-65" charset="0"/>
                <a:ea typeface="Arial" pitchFamily="-65" charset="0"/>
                <a:cs typeface="Arial" pitchFamily="-65" charset="0"/>
              </a:rPr>
              <a:t>These cues along with strategies (in-the-head thinking) combine for students to comprehend texts.</a:t>
            </a:r>
            <a:endParaRPr lang="en-US" dirty="0">
              <a:latin typeface="Arial" pitchFamily="-65" charset="0"/>
              <a:ea typeface="Arial" pitchFamily="-65" charset="0"/>
              <a:cs typeface="Arial" pitchFamily="-65"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481743" y="3967163"/>
            <a:ext cx="5779485" cy="4491037"/>
          </a:xfrm>
          <a:prstGeom prst="rect">
            <a:avLst/>
          </a:prstGeom>
        </p:spPr>
        <p:txBody>
          <a:bodyPr>
            <a:normAutofit/>
          </a:bodyPr>
          <a:lstStyle/>
          <a:p>
            <a:pPr defTabSz="472973">
              <a:defRPr/>
            </a:pPr>
            <a:endParaRPr lang="en-US" dirty="0" smtClean="0">
              <a:cs typeface="Trebuchet MS"/>
            </a:endParaRPr>
          </a:p>
          <a:p>
            <a:pPr marL="91440" indent="-91440">
              <a:spcAft>
                <a:spcPts val="600"/>
              </a:spcAft>
              <a:buFont typeface="Arial" pitchFamily="34" charset="0"/>
              <a:buChar char="•"/>
            </a:pPr>
            <a:r>
              <a:rPr lang="en-US" dirty="0" smtClean="0"/>
              <a:t>We know that students learn more effectively when instruction is based on the gradual release of responsibility.</a:t>
            </a:r>
          </a:p>
          <a:p>
            <a:pPr marL="91440" indent="-91440">
              <a:spcAft>
                <a:spcPts val="600"/>
              </a:spcAft>
              <a:buFont typeface="Arial" pitchFamily="34" charset="0"/>
              <a:buChar char="•"/>
            </a:pPr>
            <a:r>
              <a:rPr lang="en-US" dirty="0" smtClean="0"/>
              <a:t>The first thing a teacher does is model the skill or behavior they are teaching. The teacher assumes all of the role of responsibility.</a:t>
            </a:r>
          </a:p>
          <a:p>
            <a:pPr marL="91440" indent="-91440">
              <a:spcAft>
                <a:spcPts val="600"/>
              </a:spcAft>
              <a:buFont typeface="Arial" pitchFamily="34" charset="0"/>
              <a:buChar char="•"/>
            </a:pPr>
            <a:r>
              <a:rPr lang="en-US" dirty="0" smtClean="0"/>
              <a:t>Next the teacher begins to share the responsibility by asking for student input of ideas and thoughts.</a:t>
            </a:r>
          </a:p>
          <a:p>
            <a:pPr marL="91440" indent="-91440">
              <a:spcAft>
                <a:spcPts val="600"/>
              </a:spcAft>
              <a:buFont typeface="Arial" pitchFamily="34" charset="0"/>
              <a:buChar char="•"/>
            </a:pPr>
            <a:r>
              <a:rPr lang="en-US" dirty="0" smtClean="0"/>
              <a:t>Then the teacher assumes the role of the guide – giving students the majority of the responsibility for the learning.</a:t>
            </a:r>
          </a:p>
          <a:p>
            <a:pPr marL="91440" indent="-91440">
              <a:spcAft>
                <a:spcPts val="600"/>
              </a:spcAft>
              <a:buFont typeface="Arial" pitchFamily="34" charset="0"/>
              <a:buChar char="•"/>
            </a:pPr>
            <a:r>
              <a:rPr lang="en-US" dirty="0" smtClean="0"/>
              <a:t>Finally the student assumes all of the responsibility for the learning by applying the new skill to independent practice.</a:t>
            </a:r>
          </a:p>
          <a:p>
            <a:pPr defTabSz="472973">
              <a:spcAft>
                <a:spcPts val="600"/>
              </a:spcAft>
              <a:defRPr/>
            </a:pPr>
            <a:r>
              <a:rPr lang="en-US" b="1" dirty="0" smtClean="0"/>
              <a:t>*Trainer Note: </a:t>
            </a:r>
            <a:r>
              <a:rPr lang="en-US" dirty="0" smtClean="0"/>
              <a:t>In the event teachers are not familiar with the </a:t>
            </a:r>
            <a:r>
              <a:rPr lang="en-US" b="1" dirty="0" smtClean="0"/>
              <a:t>gradual release of responsibility </a:t>
            </a:r>
            <a:r>
              <a:rPr lang="en-US" dirty="0" smtClean="0"/>
              <a:t>instructional model, you can share this background information (Gallagher and Pearson 1983): “If teachers focused their attention on a strategy, beginning with a great deal of modeling and gradually releasing responsibility to the children to practice it independently, …students could actually be taught to think differently as they read. They would comprehend more deeply, critically, and analytically.”  The instructional path includes: teacher modeling, shared and interactive practice, guided practice, and independent practice. The goal is to move students successfully from the introduction of a skill to independent application.</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25346" name="Rectangle 2"/>
          <p:cNvSpPr>
            <a:spLocks noGrp="1" noRot="1" noChangeAspect="1" noChangeArrowheads="1" noTextEdit="1"/>
          </p:cNvSpPr>
          <p:nvPr>
            <p:ph type="sldImg"/>
          </p:nvPr>
        </p:nvSpPr>
        <p:spPr>
          <a:xfrm>
            <a:off x="2472126" y="909322"/>
            <a:ext cx="3765971" cy="2824478"/>
          </a:xfrm>
          <a:ln/>
        </p:spPr>
      </p:sp>
      <p:sp>
        <p:nvSpPr>
          <p:cNvPr id="825347" name="Rectangle 3"/>
          <p:cNvSpPr>
            <a:spLocks noGrp="1" noChangeArrowheads="1"/>
          </p:cNvSpPr>
          <p:nvPr>
            <p:ph type="body" idx="1"/>
          </p:nvPr>
        </p:nvSpPr>
        <p:spPr>
          <a:xfrm>
            <a:off x="470795" y="3967164"/>
            <a:ext cx="5673888" cy="4489402"/>
          </a:xfrm>
          <a:prstGeom prst="rect">
            <a:avLst/>
          </a:prstGeom>
        </p:spPr>
        <p:txBody>
          <a:bodyPr>
            <a:normAutofit/>
          </a:bodyPr>
          <a:lstStyle/>
          <a:p>
            <a:pPr defTabSz="472973">
              <a:defRPr/>
            </a:pPr>
            <a:r>
              <a:rPr lang="en-US" dirty="0" smtClean="0"/>
              <a:t>The Gradual Release of Responsibility (GRR) model of instruction is also applicable to a balanced literacy program through the various components.</a:t>
            </a:r>
          </a:p>
          <a:p>
            <a:pPr marL="91440" indent="-91440" defTabSz="472973">
              <a:spcAft>
                <a:spcPts val="600"/>
              </a:spcAft>
              <a:buFont typeface="Arial" pitchFamily="34" charset="0"/>
              <a:buChar char="•"/>
              <a:defRPr/>
            </a:pPr>
            <a:r>
              <a:rPr lang="en-US" dirty="0" smtClean="0"/>
              <a:t>The </a:t>
            </a:r>
            <a:r>
              <a:rPr lang="en-US" b="1" dirty="0" smtClean="0"/>
              <a:t>Read-Aloud </a:t>
            </a:r>
            <a:r>
              <a:rPr lang="en-US" dirty="0" smtClean="0"/>
              <a:t>is a time for the teacher to model how a fluent reader sounds, thinks, and comprehends text. The teacher is the only one with the text and assumes the entire role of responsibility.</a:t>
            </a:r>
          </a:p>
          <a:p>
            <a:pPr marL="91440" indent="-91440" defTabSz="472973">
              <a:spcAft>
                <a:spcPts val="600"/>
              </a:spcAft>
              <a:buFont typeface="Arial" pitchFamily="34" charset="0"/>
              <a:buChar char="•"/>
              <a:defRPr/>
            </a:pPr>
            <a:r>
              <a:rPr lang="en-US" b="1" dirty="0" smtClean="0"/>
              <a:t>Shared reading </a:t>
            </a:r>
            <a:r>
              <a:rPr lang="en-US" dirty="0" smtClean="0"/>
              <a:t>is a time when the teacher still assumes the majority of the role of responsibility, but now invites students’ thoughts and responses. The difference between shared reading and read-aloud is that students also have access to the text in the form of big books, white board materials, magazine articles, text books, etc.</a:t>
            </a:r>
          </a:p>
          <a:p>
            <a:pPr marL="91440" indent="-91440" defTabSz="472973">
              <a:spcAft>
                <a:spcPts val="600"/>
              </a:spcAft>
              <a:buFont typeface="Arial" pitchFamily="34" charset="0"/>
              <a:buChar char="•"/>
              <a:defRPr/>
            </a:pPr>
            <a:r>
              <a:rPr lang="en-US" b="1" dirty="0" smtClean="0"/>
              <a:t>Small-group reading instruction </a:t>
            </a:r>
            <a:r>
              <a:rPr lang="en-US" dirty="0" smtClean="0"/>
              <a:t>is  the guided portion of the GRR model. The students assume the largest role of responsibility by meeting with a small group whose reading levels are the same and each student has copy of the text. The student reads the text with  90-94% accuracy.</a:t>
            </a:r>
          </a:p>
          <a:p>
            <a:pPr marL="91440" indent="-91440" defTabSz="472973">
              <a:spcAft>
                <a:spcPts val="600"/>
              </a:spcAft>
              <a:buFont typeface="Arial" pitchFamily="34" charset="0"/>
              <a:buChar char="•"/>
              <a:defRPr/>
            </a:pPr>
            <a:r>
              <a:rPr lang="en-US" b="1" dirty="0" smtClean="0"/>
              <a:t>Independent reading </a:t>
            </a:r>
            <a:r>
              <a:rPr lang="en-US" dirty="0" smtClean="0"/>
              <a:t>is the component of balanced literacy where students read text independently with  95-100% accuracy. The student is able to practice fluency and comprehension strategies effectively at this level.</a:t>
            </a:r>
          </a:p>
          <a:p>
            <a:pPr defTabSz="472973">
              <a:buFont typeface="Arial" pitchFamily="34" charset="0"/>
              <a:buChar char="•"/>
              <a:defRPr/>
            </a:pPr>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1_Title Only">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8686804" y="6627815"/>
            <a:ext cx="304801" cy="304799"/>
          </a:xfrm>
          <a:prstGeom prst="rect">
            <a:avLst/>
          </a:prstGeom>
        </p:spPr>
        <p:txBody>
          <a:bodyPr/>
          <a:lstStyle>
            <a:lvl1pPr>
              <a:defRPr/>
            </a:lvl1pPr>
          </a:lstStyle>
          <a:p>
            <a:fld id="{5B7EC8E8-8AF5-48C0-96DA-041A88B707CC}" type="slidenum">
              <a:rPr lang="en-US"/>
              <a:pPr/>
              <a:t>‹#›</a:t>
            </a:fld>
            <a:endParaRPr lang="en-US"/>
          </a:p>
        </p:txBody>
      </p:sp>
    </p:spTree>
  </p:cSld>
  <p:clrMapOvr>
    <a:masterClrMapping/>
  </p:clrMapOvr>
  <p:transition>
    <p:cover dir="rd"/>
  </p:transition>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3_Title and Content">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a:xfrm>
            <a:off x="8686802" y="6627815"/>
            <a:ext cx="457201" cy="304799"/>
          </a:xfrm>
          <a:prstGeom prst="rect">
            <a:avLst/>
          </a:prstGeom>
        </p:spPr>
        <p:txBody>
          <a:bodyPr/>
          <a:lstStyle/>
          <a:p>
            <a:fld id="{17B1BD0B-8D22-164E-938D-440E02E834AC}" type="slidenum">
              <a:rPr lang="en-US" smtClean="0"/>
              <a:pPr/>
              <a:t>‹#›</a:t>
            </a:fld>
            <a:endParaRPr lang="en-US" dirty="0"/>
          </a:p>
        </p:txBody>
      </p:sp>
      <p:sp>
        <p:nvSpPr>
          <p:cNvPr id="9" name="Footer Placeholder 8"/>
          <p:cNvSpPr>
            <a:spLocks noGrp="1"/>
          </p:cNvSpPr>
          <p:nvPr>
            <p:ph type="ftr" sz="quarter" idx="11"/>
          </p:nvPr>
        </p:nvSpPr>
        <p:spPr>
          <a:xfrm>
            <a:off x="6248401" y="6627815"/>
            <a:ext cx="2438400" cy="304799"/>
          </a:xfrm>
          <a:prstGeom prst="rect">
            <a:avLst/>
          </a:prstGeom>
        </p:spPr>
        <p:txBody>
          <a:bodyPr/>
          <a:lstStyle/>
          <a:p>
            <a:endParaRPr lang="en-US" dirty="0" smtClean="0"/>
          </a:p>
        </p:txBody>
      </p:sp>
      <p:sp>
        <p:nvSpPr>
          <p:cNvPr id="10" name="Text Placeholder 11"/>
          <p:cNvSpPr>
            <a:spLocks noGrp="1"/>
          </p:cNvSpPr>
          <p:nvPr>
            <p:ph type="body" sz="quarter" idx="13"/>
          </p:nvPr>
        </p:nvSpPr>
        <p:spPr>
          <a:xfrm>
            <a:off x="3251200" y="127000"/>
            <a:ext cx="5867400" cy="2209800"/>
          </a:xfrm>
          <a:prstGeom prst="rect">
            <a:avLst/>
          </a:prstGeom>
        </p:spPr>
        <p:txBody>
          <a:bodyPr vert="horz"/>
          <a:lstStyle>
            <a:lvl1pPr marL="0" marR="0" indent="0" algn="l" defTabSz="457200" rtl="0" eaLnBrk="1" fontAlgn="base" latinLnBrk="0" hangingPunct="1">
              <a:lnSpc>
                <a:spcPct val="100000"/>
              </a:lnSpc>
              <a:spcBef>
                <a:spcPct val="0"/>
              </a:spcBef>
              <a:spcAft>
                <a:spcPct val="0"/>
              </a:spcAft>
              <a:buClrTx/>
              <a:buSzTx/>
              <a:buFontTx/>
              <a:buNone/>
              <a:tabLst/>
              <a:defRPr sz="3200">
                <a:solidFill>
                  <a:srgbClr val="1D459F"/>
                </a:solidFill>
                <a:latin typeface="+mj-lt"/>
              </a:defRPr>
            </a:lvl1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3600" b="1" i="0" u="none" strike="noStrike" kern="1200" cap="none" spc="0" normalizeH="0" baseline="0" noProof="0" dirty="0" smtClean="0">
                <a:ln>
                  <a:noFill/>
                </a:ln>
                <a:solidFill>
                  <a:schemeClr val="bg1"/>
                </a:solidFill>
                <a:effectLst/>
                <a:uLnTx/>
                <a:uFillTx/>
                <a:latin typeface="Arial"/>
                <a:ea typeface="Trebuchet MS" pitchFamily="-108" charset="0"/>
                <a:cs typeface="Arial"/>
              </a:rPr>
              <a:t>Click to Insert Head Here</a:t>
            </a:r>
            <a:endParaRPr kumimoji="0" lang="en-US" sz="3600" b="1" i="0" u="none" strike="noStrike" kern="1200" cap="none" spc="0" normalizeH="0" baseline="0" noProof="0" dirty="0">
              <a:ln>
                <a:noFill/>
              </a:ln>
              <a:solidFill>
                <a:schemeClr val="bg1"/>
              </a:solidFill>
              <a:effectLst/>
              <a:uLnTx/>
              <a:uFillTx/>
              <a:latin typeface="Arial"/>
              <a:ea typeface="Trebuchet MS" pitchFamily="-108" charset="0"/>
              <a:cs typeface="Arial"/>
            </a:endParaRPr>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1_Title Slide">
    <p:spTree>
      <p:nvGrpSpPr>
        <p:cNvPr id="1" name=""/>
        <p:cNvGrpSpPr/>
        <p:nvPr/>
      </p:nvGrpSpPr>
      <p:grpSpPr>
        <a:xfrm>
          <a:off x="0" y="0"/>
          <a:ext cx="0" cy="0"/>
          <a:chOff x="0" y="0"/>
          <a:chExt cx="0" cy="0"/>
        </a:xfrm>
      </p:grpSpPr>
      <p:sp>
        <p:nvSpPr>
          <p:cNvPr id="3" name="Text Placeholder 11"/>
          <p:cNvSpPr>
            <a:spLocks noGrp="1"/>
          </p:cNvSpPr>
          <p:nvPr>
            <p:ph type="body" sz="quarter" idx="12"/>
          </p:nvPr>
        </p:nvSpPr>
        <p:spPr>
          <a:xfrm>
            <a:off x="-1" y="1066800"/>
            <a:ext cx="9144003" cy="990600"/>
          </a:xfrm>
          <a:prstGeom prst="rect">
            <a:avLst/>
          </a:prstGeom>
        </p:spPr>
        <p:txBody>
          <a:bodyPr vert="horz"/>
          <a:lstStyle>
            <a:lvl1pPr marL="514350" indent="-514350" algn="ctr">
              <a:buFont typeface="Arial"/>
              <a:buNone/>
              <a:defRPr sz="3600" b="1">
                <a:latin typeface="+mj-lt"/>
              </a:defRPr>
            </a:lvl1pPr>
            <a:lvl2pPr marL="971550" indent="-514350">
              <a:buFont typeface="Arial"/>
              <a:buNone/>
              <a:defRPr>
                <a:latin typeface="+mj-lt"/>
              </a:defRPr>
            </a:lvl2pPr>
            <a:lvl3pPr marL="1371600" indent="-457200">
              <a:buFont typeface="Arial"/>
              <a:buNone/>
              <a:defRPr>
                <a:latin typeface="+mj-lt"/>
              </a:defRPr>
            </a:lvl3pPr>
            <a:lvl4pPr marL="1828800" indent="-457200">
              <a:buFont typeface="Arial"/>
              <a:buNone/>
              <a:defRPr>
                <a:latin typeface="+mj-lt"/>
              </a:defRPr>
            </a:lvl4pPr>
            <a:lvl5pPr marL="2286000" indent="-457200">
              <a:buFont typeface="Arial"/>
              <a:buNone/>
              <a:defRPr>
                <a:latin typeface="+mj-lt"/>
              </a:defRPr>
            </a:lvl5pPr>
          </a:lstStyle>
          <a:p>
            <a:pPr lvl="0"/>
            <a:r>
              <a:rPr lang="en-US" dirty="0" smtClean="0"/>
              <a:t>Click to edit Master text styles</a:t>
            </a:r>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and Content">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2_Title and Content">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a:xfrm>
            <a:off x="8686802" y="6627815"/>
            <a:ext cx="457201" cy="304799"/>
          </a:xfrm>
          <a:prstGeom prst="rect">
            <a:avLst/>
          </a:prstGeom>
        </p:spPr>
        <p:txBody>
          <a:bodyPr/>
          <a:lstStyle/>
          <a:p>
            <a:fld id="{17B1BD0B-8D22-164E-938D-440E02E834AC}" type="slidenum">
              <a:rPr lang="en-US" smtClean="0"/>
              <a:pPr/>
              <a:t>‹#›</a:t>
            </a:fld>
            <a:endParaRPr lang="en-US" dirty="0"/>
          </a:p>
        </p:txBody>
      </p:sp>
      <p:sp>
        <p:nvSpPr>
          <p:cNvPr id="9" name="Footer Placeholder 8"/>
          <p:cNvSpPr>
            <a:spLocks noGrp="1"/>
          </p:cNvSpPr>
          <p:nvPr>
            <p:ph type="ftr" sz="quarter" idx="11"/>
          </p:nvPr>
        </p:nvSpPr>
        <p:spPr>
          <a:xfrm>
            <a:off x="6248401" y="6627815"/>
            <a:ext cx="2438400" cy="304799"/>
          </a:xfrm>
          <a:prstGeom prst="rect">
            <a:avLst/>
          </a:prstGeom>
        </p:spPr>
        <p:txBody>
          <a:bodyPr/>
          <a:lstStyle/>
          <a:p>
            <a:endParaRPr lang="en-US" dirty="0" smtClean="0"/>
          </a:p>
        </p:txBody>
      </p:sp>
      <p:sp>
        <p:nvSpPr>
          <p:cNvPr id="7" name="Content Placeholder 6"/>
          <p:cNvSpPr>
            <a:spLocks noGrp="1"/>
          </p:cNvSpPr>
          <p:nvPr>
            <p:ph sz="quarter" idx="12"/>
          </p:nvPr>
        </p:nvSpPr>
        <p:spPr>
          <a:xfrm>
            <a:off x="3276599" y="1447800"/>
            <a:ext cx="5791201" cy="4648200"/>
          </a:xfrm>
          <a:prstGeom prst="rect">
            <a:avLst/>
          </a:prstGeom>
        </p:spPr>
        <p:txBody>
          <a:bodyPr/>
          <a:lstStyle>
            <a:lvl1pPr>
              <a:defRPr b="1" baseline="0">
                <a:latin typeface="+mn-lt"/>
              </a:defRPr>
            </a:lvl1pPr>
            <a:lvl2pPr>
              <a:defRPr b="1">
                <a:latin typeface="+mn-lt"/>
              </a:defRPr>
            </a:lvl2pPr>
            <a:lvl3pPr>
              <a:defRPr b="1">
                <a:latin typeface="+mn-lt"/>
              </a:defRPr>
            </a:lvl3pPr>
            <a:lvl4pPr>
              <a:defRPr b="1">
                <a:latin typeface="+mn-lt"/>
              </a:defRPr>
            </a:lvl4pPr>
            <a:lvl5pPr>
              <a:defRPr b="1">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ext Placeholder 11"/>
          <p:cNvSpPr>
            <a:spLocks noGrp="1"/>
          </p:cNvSpPr>
          <p:nvPr>
            <p:ph type="body" sz="quarter" idx="13"/>
          </p:nvPr>
        </p:nvSpPr>
        <p:spPr>
          <a:xfrm>
            <a:off x="3251200" y="127000"/>
            <a:ext cx="5867400" cy="2209800"/>
          </a:xfrm>
          <a:prstGeom prst="rect">
            <a:avLst/>
          </a:prstGeom>
        </p:spPr>
        <p:txBody>
          <a:bodyPr vert="horz"/>
          <a:lstStyle>
            <a:lvl1pPr marL="0" marR="0" indent="0" algn="l" defTabSz="457200" rtl="0" eaLnBrk="1" fontAlgn="base" latinLnBrk="0" hangingPunct="1">
              <a:lnSpc>
                <a:spcPct val="100000"/>
              </a:lnSpc>
              <a:spcBef>
                <a:spcPct val="0"/>
              </a:spcBef>
              <a:spcAft>
                <a:spcPct val="0"/>
              </a:spcAft>
              <a:buClrTx/>
              <a:buSzTx/>
              <a:buFontTx/>
              <a:buNone/>
              <a:tabLst/>
              <a:defRPr sz="3200">
                <a:solidFill>
                  <a:srgbClr val="1D459F"/>
                </a:solidFill>
                <a:latin typeface="+mj-lt"/>
              </a:defRPr>
            </a:lvl1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3600" b="1" i="0" u="none" strike="noStrike" kern="1200" cap="none" spc="0" normalizeH="0" baseline="0" noProof="0" dirty="0" smtClean="0">
                <a:ln>
                  <a:noFill/>
                </a:ln>
                <a:solidFill>
                  <a:schemeClr val="bg1"/>
                </a:solidFill>
                <a:effectLst/>
                <a:uLnTx/>
                <a:uFillTx/>
                <a:latin typeface="Arial"/>
                <a:ea typeface="Trebuchet MS" pitchFamily="-108" charset="0"/>
                <a:cs typeface="Arial"/>
              </a:rPr>
              <a:t>Click to Insert Head Here</a:t>
            </a:r>
            <a:endParaRPr kumimoji="0" lang="en-US" sz="3600" b="1" i="0" u="none" strike="noStrike" kern="1200" cap="none" spc="0" normalizeH="0" baseline="0" noProof="0" dirty="0">
              <a:ln>
                <a:noFill/>
              </a:ln>
              <a:solidFill>
                <a:schemeClr val="bg1"/>
              </a:solidFill>
              <a:effectLst/>
              <a:uLnTx/>
              <a:uFillTx/>
              <a:latin typeface="Arial"/>
              <a:ea typeface="Trebuchet MS" pitchFamily="-108" charset="0"/>
              <a:cs typeface="Arial"/>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Two Content">
    <p:spTree>
      <p:nvGrpSpPr>
        <p:cNvPr id="1" name=""/>
        <p:cNvGrpSpPr/>
        <p:nvPr/>
      </p:nvGrpSpPr>
      <p:grpSpPr>
        <a:xfrm>
          <a:off x="0" y="0"/>
          <a:ext cx="0" cy="0"/>
          <a:chOff x="0" y="0"/>
          <a:chExt cx="0" cy="0"/>
        </a:xfrm>
      </p:grpSpPr>
      <p:sp>
        <p:nvSpPr>
          <p:cNvPr id="7" name="Text Placeholder 11"/>
          <p:cNvSpPr>
            <a:spLocks noGrp="1"/>
          </p:cNvSpPr>
          <p:nvPr>
            <p:ph type="body" sz="quarter" idx="13"/>
          </p:nvPr>
        </p:nvSpPr>
        <p:spPr>
          <a:xfrm>
            <a:off x="3124200" y="123825"/>
            <a:ext cx="5867400" cy="2209800"/>
          </a:xfrm>
          <a:prstGeom prst="rect">
            <a:avLst/>
          </a:prstGeom>
        </p:spPr>
        <p:txBody>
          <a:bodyPr vert="horz"/>
          <a:lstStyle>
            <a:lvl1pPr marL="0" marR="0" indent="0" algn="l" defTabSz="457200" rtl="0" eaLnBrk="1" fontAlgn="base" latinLnBrk="0" hangingPunct="1">
              <a:lnSpc>
                <a:spcPct val="100000"/>
              </a:lnSpc>
              <a:spcBef>
                <a:spcPct val="0"/>
              </a:spcBef>
              <a:spcAft>
                <a:spcPct val="0"/>
              </a:spcAft>
              <a:buClrTx/>
              <a:buSzTx/>
              <a:buFontTx/>
              <a:buNone/>
              <a:tabLst/>
              <a:defRPr sz="3200">
                <a:latin typeface="+mj-lt"/>
              </a:defRPr>
            </a:lvl1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3600" b="1" i="0" u="none" strike="noStrike" kern="1200" cap="none" spc="0" normalizeH="0" baseline="0" noProof="0" smtClean="0">
                <a:ln>
                  <a:noFill/>
                </a:ln>
                <a:solidFill>
                  <a:schemeClr val="bg1"/>
                </a:solidFill>
                <a:effectLst/>
                <a:uLnTx/>
                <a:uFillTx/>
                <a:latin typeface="Arial"/>
                <a:ea typeface="Trebuchet MS" pitchFamily="-108" charset="0"/>
                <a:cs typeface="Arial"/>
              </a:rPr>
              <a:t>Click to edit Master text styles</a:t>
            </a:r>
          </a:p>
        </p:txBody>
      </p:sp>
      <p:sp>
        <p:nvSpPr>
          <p:cNvPr id="8" name="Content Placeholder 6"/>
          <p:cNvSpPr>
            <a:spLocks noGrp="1"/>
          </p:cNvSpPr>
          <p:nvPr>
            <p:ph sz="quarter" idx="12"/>
          </p:nvPr>
        </p:nvSpPr>
        <p:spPr>
          <a:xfrm>
            <a:off x="381001" y="1447800"/>
            <a:ext cx="2133600" cy="4648200"/>
          </a:xfrm>
          <a:prstGeom prst="rect">
            <a:avLst/>
          </a:prstGeom>
        </p:spPr>
        <p:txBody>
          <a:bodyPr/>
          <a:lstStyle>
            <a:lvl1pPr>
              <a:defRPr b="1" baseline="0">
                <a:latin typeface="+mn-lt"/>
              </a:defRPr>
            </a:lvl1pPr>
            <a:lvl2pPr>
              <a:defRPr b="1">
                <a:latin typeface="+mn-lt"/>
              </a:defRPr>
            </a:lvl2pPr>
            <a:lvl3pPr>
              <a:defRPr b="1">
                <a:latin typeface="+mn-lt"/>
              </a:defRPr>
            </a:lvl3pPr>
            <a:lvl4pPr>
              <a:defRPr b="1">
                <a:latin typeface="+mn-lt"/>
              </a:defRPr>
            </a:lvl4pPr>
            <a:lvl5pPr>
              <a:defRPr b="1">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cSld name="1_Blank">
    <p:spTree>
      <p:nvGrpSpPr>
        <p:cNvPr id="1" name=""/>
        <p:cNvGrpSpPr/>
        <p:nvPr/>
      </p:nvGrpSpPr>
      <p:grpSpPr>
        <a:xfrm>
          <a:off x="0" y="0"/>
          <a:ext cx="0" cy="0"/>
          <a:chOff x="0" y="0"/>
          <a:chExt cx="0" cy="0"/>
        </a:xfrm>
      </p:grpSpPr>
    </p:spTree>
  </p:cSld>
  <p:clrMapOvr>
    <a:masterClrMapping/>
  </p:clrMapOvr>
  <p:transition spd="med"/>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cSld>
  <p:clrMapOvr>
    <a:masterClrMapping/>
  </p:clrMapOvr>
  <p:transition>
    <p:cover dir="rd"/>
  </p:transition>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1_Two Content">
    <p:spTree>
      <p:nvGrpSpPr>
        <p:cNvPr id="1" name=""/>
        <p:cNvGrpSpPr/>
        <p:nvPr/>
      </p:nvGrpSpPr>
      <p:grpSpPr>
        <a:xfrm>
          <a:off x="0" y="0"/>
          <a:ext cx="0" cy="0"/>
          <a:chOff x="0" y="0"/>
          <a:chExt cx="0" cy="0"/>
        </a:xfrm>
      </p:grpSpPr>
      <p:sp>
        <p:nvSpPr>
          <p:cNvPr id="7" name="Text Placeholder 11"/>
          <p:cNvSpPr>
            <a:spLocks noGrp="1"/>
          </p:cNvSpPr>
          <p:nvPr>
            <p:ph type="body" sz="quarter" idx="13"/>
          </p:nvPr>
        </p:nvSpPr>
        <p:spPr>
          <a:xfrm>
            <a:off x="3124200" y="123825"/>
            <a:ext cx="5867400" cy="2209800"/>
          </a:xfrm>
          <a:prstGeom prst="rect">
            <a:avLst/>
          </a:prstGeom>
        </p:spPr>
        <p:txBody>
          <a:bodyPr vert="horz"/>
          <a:lstStyle>
            <a:lvl1pPr marL="0" marR="0" indent="0" algn="l" defTabSz="457200" rtl="0" eaLnBrk="1" fontAlgn="base" latinLnBrk="0" hangingPunct="1">
              <a:lnSpc>
                <a:spcPct val="100000"/>
              </a:lnSpc>
              <a:spcBef>
                <a:spcPct val="0"/>
              </a:spcBef>
              <a:spcAft>
                <a:spcPct val="0"/>
              </a:spcAft>
              <a:buClrTx/>
              <a:buSzTx/>
              <a:buFontTx/>
              <a:buNone/>
              <a:tabLst/>
              <a:defRPr sz="3200">
                <a:latin typeface="+mj-lt"/>
              </a:defRPr>
            </a:lvl1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3600" b="1" i="0" u="none" strike="noStrike" kern="1200" cap="none" spc="0" normalizeH="0" baseline="0" noProof="0" dirty="0" smtClean="0">
                <a:ln>
                  <a:noFill/>
                </a:ln>
                <a:solidFill>
                  <a:schemeClr val="bg1"/>
                </a:solidFill>
                <a:effectLst/>
                <a:uLnTx/>
                <a:uFillTx/>
                <a:latin typeface="Arial"/>
                <a:ea typeface="Trebuchet MS" pitchFamily="-108" charset="0"/>
                <a:cs typeface="Arial"/>
              </a:rPr>
              <a:t>Click to Insert Head Here</a:t>
            </a:r>
            <a:endParaRPr kumimoji="0" lang="en-US" sz="3600" b="1" i="0" u="none" strike="noStrike" kern="1200" cap="none" spc="0" normalizeH="0" baseline="0" noProof="0" dirty="0">
              <a:ln>
                <a:noFill/>
              </a:ln>
              <a:solidFill>
                <a:schemeClr val="bg1"/>
              </a:solidFill>
              <a:effectLst/>
              <a:uLnTx/>
              <a:uFillTx/>
              <a:latin typeface="Arial"/>
              <a:ea typeface="Trebuchet MS" pitchFamily="-108" charset="0"/>
              <a:cs typeface="Arial"/>
            </a:endParaRPr>
          </a:p>
        </p:txBody>
      </p:sp>
      <p:sp>
        <p:nvSpPr>
          <p:cNvPr id="8" name="Content Placeholder 6"/>
          <p:cNvSpPr>
            <a:spLocks noGrp="1"/>
          </p:cNvSpPr>
          <p:nvPr>
            <p:ph sz="quarter" idx="12"/>
          </p:nvPr>
        </p:nvSpPr>
        <p:spPr>
          <a:xfrm>
            <a:off x="381001" y="1447800"/>
            <a:ext cx="2133600" cy="4648200"/>
          </a:xfrm>
          <a:prstGeom prst="rect">
            <a:avLst/>
          </a:prstGeom>
        </p:spPr>
        <p:txBody>
          <a:bodyPr/>
          <a:lstStyle>
            <a:lvl1pPr>
              <a:defRPr b="1" baseline="0">
                <a:latin typeface="+mn-lt"/>
              </a:defRPr>
            </a:lvl1pPr>
            <a:lvl2pPr>
              <a:defRPr b="1">
                <a:latin typeface="+mn-lt"/>
              </a:defRPr>
            </a:lvl2pPr>
            <a:lvl3pPr>
              <a:defRPr b="1">
                <a:latin typeface="+mn-lt"/>
              </a:defRPr>
            </a:lvl3pPr>
            <a:lvl4pPr>
              <a:defRPr b="1">
                <a:latin typeface="+mn-lt"/>
              </a:defRPr>
            </a:lvl4pPr>
            <a:lvl5pPr>
              <a:defRPr b="1">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1_Custom Layout">
    <p:spTree>
      <p:nvGrpSpPr>
        <p:cNvPr id="1" name=""/>
        <p:cNvGrpSpPr/>
        <p:nvPr/>
      </p:nvGrpSpPr>
      <p:grpSpPr>
        <a:xfrm>
          <a:off x="0" y="0"/>
          <a:ext cx="0" cy="0"/>
          <a:chOff x="0" y="0"/>
          <a:chExt cx="0" cy="0"/>
        </a:xfrm>
      </p:grpSpPr>
      <p:sp>
        <p:nvSpPr>
          <p:cNvPr id="8" name="Text Placeholder 8"/>
          <p:cNvSpPr>
            <a:spLocks noGrp="1"/>
          </p:cNvSpPr>
          <p:nvPr>
            <p:ph type="body" sz="quarter" idx="12"/>
          </p:nvPr>
        </p:nvSpPr>
        <p:spPr>
          <a:xfrm>
            <a:off x="3124201" y="177800"/>
            <a:ext cx="6019799" cy="914400"/>
          </a:xfrm>
          <a:prstGeom prst="rect">
            <a:avLst/>
          </a:prstGeom>
        </p:spPr>
        <p:txBody>
          <a:bodyPr/>
          <a:lstStyle>
            <a:lvl1pPr algn="l">
              <a:buNone/>
              <a:defRPr sz="3600" b="1">
                <a:solidFill>
                  <a:srgbClr val="558ED5"/>
                </a:solidFill>
                <a:latin typeface="+mj-lt"/>
              </a:defRPr>
            </a:lvl1pPr>
          </a:lstStyle>
          <a:p>
            <a:pPr lvl="0"/>
            <a:r>
              <a:rPr lang="en-US" dirty="0" smtClean="0"/>
              <a:t>Click to edit Master text styles</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name="Chapter Divider">
    <p:spTree>
      <p:nvGrpSpPr>
        <p:cNvPr id="1" name=""/>
        <p:cNvGrpSpPr/>
        <p:nvPr/>
      </p:nvGrpSpPr>
      <p:grpSpPr>
        <a:xfrm>
          <a:off x="0" y="0"/>
          <a:ext cx="0" cy="0"/>
          <a:chOff x="0" y="0"/>
          <a:chExt cx="0" cy="0"/>
        </a:xfrm>
      </p:grpSpPr>
      <p:sp>
        <p:nvSpPr>
          <p:cNvPr id="2" name="Title 1"/>
          <p:cNvSpPr>
            <a:spLocks noGrp="1"/>
          </p:cNvSpPr>
          <p:nvPr>
            <p:ph type="title"/>
          </p:nvPr>
        </p:nvSpPr>
        <p:spPr>
          <a:xfrm>
            <a:off x="3124201" y="215265"/>
            <a:ext cx="6019800" cy="968375"/>
          </a:xfrm>
          <a:prstGeom prst="rect">
            <a:avLst/>
          </a:prstGeom>
        </p:spPr>
        <p:txBody>
          <a:bodyPr/>
          <a:lstStyle>
            <a:lvl1pPr algn="l">
              <a:defRPr>
                <a:solidFill>
                  <a:schemeClr val="accent1"/>
                </a:solidFill>
              </a:defRPr>
            </a:lvl1pPr>
          </a:lstStyle>
          <a:p>
            <a:r>
              <a:rPr lang="en-US" dirty="0" smtClean="0"/>
              <a:t>Click to edit Master title style</a:t>
            </a:r>
            <a:endParaRPr lang="en-US" dirty="0"/>
          </a:p>
        </p:txBody>
      </p:sp>
      <p:sp>
        <p:nvSpPr>
          <p:cNvPr id="7" name="Content Placeholder 6"/>
          <p:cNvSpPr>
            <a:spLocks noGrp="1"/>
          </p:cNvSpPr>
          <p:nvPr>
            <p:ph sz="quarter" idx="12"/>
          </p:nvPr>
        </p:nvSpPr>
        <p:spPr>
          <a:xfrm>
            <a:off x="3124200" y="1447800"/>
            <a:ext cx="5791201" cy="4648200"/>
          </a:xfrm>
          <a:prstGeom prst="rect">
            <a:avLst/>
          </a:prstGeom>
        </p:spPr>
        <p:txBody>
          <a:bodyPr/>
          <a:lstStyle>
            <a:lvl1pPr>
              <a:defRPr baseline="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0"/>
          </p:nvPr>
        </p:nvSpPr>
        <p:spPr>
          <a:xfrm>
            <a:off x="8686804" y="6627815"/>
            <a:ext cx="304801" cy="304799"/>
          </a:xfrm>
          <a:prstGeom prst="rect">
            <a:avLst/>
          </a:prstGeom>
        </p:spPr>
        <p:txBody>
          <a:bodyPr/>
          <a:lstStyle/>
          <a:p>
            <a:fld id="{17B1BD0B-8D22-164E-938D-440E02E834AC}" type="slidenum">
              <a:rPr lang="en-US" smtClean="0"/>
              <a:pPr/>
              <a:t>‹#›</a:t>
            </a:fld>
            <a:endParaRPr lang="en-US" dirty="0"/>
          </a:p>
        </p:txBody>
      </p:sp>
      <p:sp>
        <p:nvSpPr>
          <p:cNvPr id="8" name="Footer Placeholder 7"/>
          <p:cNvSpPr>
            <a:spLocks noGrp="1"/>
          </p:cNvSpPr>
          <p:nvPr>
            <p:ph type="ftr" sz="quarter" idx="11"/>
          </p:nvPr>
        </p:nvSpPr>
        <p:spPr>
          <a:xfrm>
            <a:off x="6248401" y="6627815"/>
            <a:ext cx="2438400" cy="304799"/>
          </a:xfrm>
          <a:prstGeom prst="rect">
            <a:avLst/>
          </a:prstGeom>
        </p:spPr>
        <p:txBody>
          <a:bodyPr/>
          <a:lstStyle/>
          <a:p>
            <a:endParaRPr lang="en-US" dirty="0" smtClean="0"/>
          </a:p>
        </p:txBody>
      </p:sp>
      <p:sp>
        <p:nvSpPr>
          <p:cNvPr id="14" name="Text Placeholder 13"/>
          <p:cNvSpPr>
            <a:spLocks noGrp="1"/>
          </p:cNvSpPr>
          <p:nvPr>
            <p:ph type="body" sz="quarter" idx="13" hasCustomPrompt="1"/>
          </p:nvPr>
        </p:nvSpPr>
        <p:spPr>
          <a:xfrm>
            <a:off x="3251200" y="139700"/>
            <a:ext cx="6870700" cy="901700"/>
          </a:xfrm>
          <a:prstGeom prst="rect">
            <a:avLst/>
          </a:prstGeom>
        </p:spPr>
        <p:txBody>
          <a:bodyPr vert="horz"/>
          <a:lstStyle>
            <a:lvl1pPr marL="0" marR="0" indent="0" algn="l" defTabSz="457200" rtl="0" eaLnBrk="1" fontAlgn="base" latinLnBrk="0" hangingPunct="1">
              <a:lnSpc>
                <a:spcPct val="100000"/>
              </a:lnSpc>
              <a:spcBef>
                <a:spcPct val="0"/>
              </a:spcBef>
              <a:spcAft>
                <a:spcPct val="0"/>
              </a:spcAft>
              <a:buClrTx/>
              <a:buSzTx/>
              <a:buFontTx/>
              <a:buNone/>
              <a:tabLst/>
              <a:defRPr sz="3800">
                <a:latin typeface="+mj-lt"/>
              </a:defRPr>
            </a:lvl1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3600" b="1" i="0" u="none" strike="noStrike" kern="1200" cap="none" spc="0" normalizeH="0" baseline="0" noProof="0" dirty="0" smtClean="0">
                <a:ln>
                  <a:noFill/>
                </a:ln>
                <a:solidFill>
                  <a:schemeClr val="bg1"/>
                </a:solidFill>
                <a:effectLst/>
                <a:uLnTx/>
                <a:uFillTx/>
                <a:latin typeface="Arial"/>
                <a:ea typeface="Trebuchet MS" pitchFamily="-108" charset="0"/>
                <a:cs typeface="Arial"/>
              </a:rPr>
              <a:t>Click to Insert Head Here</a:t>
            </a:r>
            <a:endParaRPr kumimoji="0" lang="en-US" sz="3600" b="1" i="0" u="none" strike="noStrike" kern="1200" cap="none" spc="0" normalizeH="0" baseline="0" noProof="0" dirty="0">
              <a:ln>
                <a:noFill/>
              </a:ln>
              <a:solidFill>
                <a:schemeClr val="bg1"/>
              </a:solidFill>
              <a:effectLst/>
              <a:uLnTx/>
              <a:uFillTx/>
              <a:latin typeface="Arial"/>
              <a:ea typeface="Trebuchet MS" pitchFamily="-108" charset="0"/>
              <a:cs typeface="Arial"/>
            </a:endParaRP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90800" y="304800"/>
            <a:ext cx="5486400" cy="566738"/>
          </a:xfrm>
          <a:prstGeom prst="rect">
            <a:avLst/>
          </a:prstGeom>
        </p:spPr>
        <p:txBody>
          <a:bodyPr anchor="b">
            <a:noAutofit/>
          </a:bodyPr>
          <a:lstStyle>
            <a:lvl1pPr algn="l">
              <a:defRPr sz="2400" b="0" i="0">
                <a:latin typeface="Arial Bold"/>
                <a:cs typeface="Arial Bold"/>
              </a:defRPr>
            </a:lvl1pPr>
          </a:lstStyle>
          <a:p>
            <a:r>
              <a:rPr lang="en-US" smtClean="0"/>
              <a:t>Click to edit Master title style</a:t>
            </a:r>
            <a:endParaRPr lang="en-US" dirty="0"/>
          </a:p>
        </p:txBody>
      </p:sp>
      <p:sp>
        <p:nvSpPr>
          <p:cNvPr id="3" name="Picture Placeholder 2"/>
          <p:cNvSpPr>
            <a:spLocks noGrp="1"/>
          </p:cNvSpPr>
          <p:nvPr>
            <p:ph type="pic" idx="1"/>
          </p:nvPr>
        </p:nvSpPr>
        <p:spPr>
          <a:xfrm>
            <a:off x="1295400" y="1981201"/>
            <a:ext cx="6553200" cy="4191000"/>
          </a:xfrm>
          <a:prstGeom prst="rect">
            <a:avLst/>
          </a:prstGeom>
          <a:ln w="28575" cmpd="sng">
            <a:solidFill>
              <a:srgbClr val="FFFFFF"/>
            </a:solidFill>
          </a:ln>
          <a:effectLst>
            <a:outerShdw blurRad="50800" dist="38100" dir="2700000" algn="tl" rotWithShape="0">
              <a:srgbClr val="000000">
                <a:alpha val="43000"/>
              </a:srgb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266700" y="1143000"/>
            <a:ext cx="8610600" cy="838200"/>
          </a:xfrm>
          <a:prstGeom prst="rect">
            <a:avLst/>
          </a:prstGeom>
        </p:spPr>
        <p:txBody>
          <a:bodyPr>
            <a:noAutofit/>
          </a:bodyPr>
          <a:lstStyle>
            <a:lvl1pPr marL="0" indent="0" algn="ctr">
              <a:buNone/>
              <a:defRPr sz="3500" b="0" i="0">
                <a:solidFill>
                  <a:schemeClr val="bg1"/>
                </a:solidFill>
                <a:latin typeface="Arial Bold"/>
                <a:cs typeface="Arial Bold"/>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1_Title and Content">
    <p:spTree>
      <p:nvGrpSpPr>
        <p:cNvPr id="1" name=""/>
        <p:cNvGrpSpPr/>
        <p:nvPr/>
      </p:nvGrpSpPr>
      <p:grpSpPr>
        <a:xfrm>
          <a:off x="0" y="0"/>
          <a:ext cx="0" cy="0"/>
          <a:chOff x="0" y="0"/>
          <a:chExt cx="0" cy="0"/>
        </a:xfrm>
      </p:grpSpPr>
      <p:sp>
        <p:nvSpPr>
          <p:cNvPr id="8" name="Content Placeholder 2"/>
          <p:cNvSpPr>
            <a:spLocks noGrp="1"/>
          </p:cNvSpPr>
          <p:nvPr>
            <p:ph idx="1"/>
          </p:nvPr>
        </p:nvSpPr>
        <p:spPr>
          <a:xfrm>
            <a:off x="2286000" y="1570038"/>
            <a:ext cx="6096000" cy="4602163"/>
          </a:xfrm>
          <a:prstGeom prst="rect">
            <a:avLst/>
          </a:prstGeom>
        </p:spPr>
        <p:txBody>
          <a:bodyPr/>
          <a:lstStyle>
            <a:lvl1pPr>
              <a:defRPr sz="2800" b="0">
                <a:latin typeface="+mj-lt"/>
              </a:defRPr>
            </a:lvl1pPr>
            <a:lvl2pPr marL="742950" marR="0" indent="-285750" algn="l" defTabSz="457200" rtl="0" eaLnBrk="1" fontAlgn="base" latinLnBrk="0" hangingPunct="1">
              <a:lnSpc>
                <a:spcPct val="100000"/>
              </a:lnSpc>
              <a:spcBef>
                <a:spcPct val="20000"/>
              </a:spcBef>
              <a:spcAft>
                <a:spcPct val="0"/>
              </a:spcAft>
              <a:buClrTx/>
              <a:buSzTx/>
              <a:buFont typeface="Arial" pitchFamily="-108" charset="0"/>
              <a:buChar char="–"/>
              <a:tabLst/>
              <a:defRPr sz="2800">
                <a:latin typeface="+mj-lt"/>
              </a:defRPr>
            </a:lvl2pPr>
          </a:lstStyle>
          <a:p>
            <a:pPr lvl="0"/>
            <a:r>
              <a:rPr lang="en-US" smtClean="0"/>
              <a:t>Click to edit Master text styles</a:t>
            </a:r>
          </a:p>
          <a:p>
            <a:pPr lvl="1"/>
            <a:r>
              <a:rPr lang="en-US" smtClean="0"/>
              <a:t>Second level</a:t>
            </a:r>
          </a:p>
          <a:p>
            <a:pPr lvl="2"/>
            <a:r>
              <a:rPr lang="en-US" smtClean="0"/>
              <a:t>Third level</a:t>
            </a:r>
          </a:p>
        </p:txBody>
      </p:sp>
      <p:sp>
        <p:nvSpPr>
          <p:cNvPr id="9" name="Title 1"/>
          <p:cNvSpPr>
            <a:spLocks noGrp="1"/>
          </p:cNvSpPr>
          <p:nvPr>
            <p:ph type="ctrTitle"/>
          </p:nvPr>
        </p:nvSpPr>
        <p:spPr>
          <a:xfrm>
            <a:off x="2286000" y="228601"/>
            <a:ext cx="7239000" cy="914399"/>
          </a:xfrm>
          <a:prstGeom prst="rect">
            <a:avLst/>
          </a:prstGeom>
        </p:spPr>
        <p:txBody>
          <a:bodyPr>
            <a:noAutofit/>
          </a:bodyPr>
          <a:lstStyle>
            <a:lvl1pPr algn="l">
              <a:defRPr sz="3600" b="1" i="0">
                <a:ln w="0" cap="flat" cmpd="sng" algn="ctr">
                  <a:noFill/>
                  <a:prstDash val="solid"/>
                  <a:round/>
                  <a:headEnd type="none" w="med" len="med"/>
                  <a:tailEnd type="none" w="med" len="med"/>
                </a:ln>
                <a:solidFill>
                  <a:schemeClr val="bg1"/>
                </a:solidFill>
                <a:latin typeface="Arial Bold"/>
                <a:cs typeface="Arial Bold"/>
              </a:defRPr>
            </a:lvl1pPr>
          </a:lstStyle>
          <a:p>
            <a:r>
              <a:rPr lang="en-US" dirty="0" smtClean="0"/>
              <a:t>Click to edit Master title style</a:t>
            </a:r>
            <a:endParaRPr lang="en-US" dirty="0"/>
          </a:p>
        </p:txBody>
      </p:sp>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Arial" charset="0"/>
              </a:defRPr>
            </a:lvl1pPr>
          </a:lstStyle>
          <a:p>
            <a:pPr>
              <a:defRPr/>
            </a:pPr>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cSld name="Comparison">
    <p:spTree>
      <p:nvGrpSpPr>
        <p:cNvPr id="1" name=""/>
        <p:cNvGrpSpPr/>
        <p:nvPr/>
      </p:nvGrpSpPr>
      <p:grpSpPr>
        <a:xfrm>
          <a:off x="0" y="0"/>
          <a:ext cx="0" cy="0"/>
          <a:chOff x="0" y="0"/>
          <a:chExt cx="0" cy="0"/>
        </a:xfrm>
      </p:grpSpPr>
      <p:sp>
        <p:nvSpPr>
          <p:cNvPr id="10" name="Rectangle 9"/>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p>
            <a:pPr algn="ctr" eaLnBrk="1" latinLnBrk="0" hangingPunct="1"/>
            <a:endParaRPr kumimoji="0" lang="en-US" dirty="0"/>
          </a:p>
        </p:txBody>
      </p:sp>
      <p:sp>
        <p:nvSpPr>
          <p:cNvPr id="11" name="Rectangle 10"/>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p>
            <a:pPr algn="ctr" eaLnBrk="1" latinLnBrk="0" hangingPunct="1"/>
            <a:endParaRPr kumimoji="0" lang="en-US" dirty="0"/>
          </a:p>
        </p:txBody>
      </p:sp>
      <p:sp>
        <p:nvSpPr>
          <p:cNvPr id="2" name="Title 1"/>
          <p:cNvSpPr>
            <a:spLocks noGrp="1"/>
          </p:cNvSpPr>
          <p:nvPr>
            <p:ph type="title"/>
          </p:nvPr>
        </p:nvSpPr>
        <p:spPr>
          <a:xfrm>
            <a:off x="457200" y="251948"/>
            <a:ext cx="8229600" cy="1143000"/>
          </a:xfrm>
          <a:prstGeom prst="rect">
            <a:avLst/>
          </a:prstGeom>
        </p:spPr>
        <p:txBody>
          <a:bodyPr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3"/>
            <a:ext cx="4040188" cy="639762"/>
          </a:xfrm>
          <a:prstGeom prst="rect">
            <a:avLst/>
          </a:prstGeo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3"/>
            <a:ext cx="4041775" cy="639762"/>
          </a:xfrm>
          <a:prstGeom prst="rect">
            <a:avLst/>
          </a:prstGeo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941763"/>
          </a:xfrm>
          <a:prstGeom prst="rect">
            <a:avLst/>
          </a:prstGeom>
        </p:spPr>
        <p:txBody>
          <a:bodyPr lIns="9144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941763"/>
          </a:xfrm>
          <a:prstGeom prst="rect">
            <a:avLst/>
          </a:prstGeom>
        </p:spPr>
        <p:txBody>
          <a:bodyPr/>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a:xfrm>
            <a:off x="5562600" y="6400800"/>
            <a:ext cx="3002280" cy="274320"/>
          </a:xfrm>
          <a:prstGeom prst="rect">
            <a:avLst/>
          </a:prstGeom>
        </p:spPr>
        <p:txBody>
          <a:bodyPr/>
          <a:lstStyle/>
          <a:p>
            <a:fld id="{C6F162D4-F56A-A74B-A5ED-A90018A384A3}" type="datetimeFigureOut">
              <a:rPr lang="en-US" smtClean="0"/>
              <a:pPr/>
              <a:t>10/31/11</a:t>
            </a:fld>
            <a:endParaRPr lang="en-US" dirty="0"/>
          </a:p>
        </p:txBody>
      </p:sp>
      <p:sp>
        <p:nvSpPr>
          <p:cNvPr id="8" name="Footer Placeholder 7"/>
          <p:cNvSpPr>
            <a:spLocks noGrp="1"/>
          </p:cNvSpPr>
          <p:nvPr>
            <p:ph type="ftr" sz="quarter" idx="11"/>
          </p:nvPr>
        </p:nvSpPr>
        <p:spPr>
          <a:xfrm>
            <a:off x="1295400" y="6400800"/>
            <a:ext cx="4212264" cy="274320"/>
          </a:xfrm>
          <a:prstGeom prst="rect">
            <a:avLst/>
          </a:prstGeom>
        </p:spPr>
        <p:txBody>
          <a:bodyPr/>
          <a:lstStyle/>
          <a:p>
            <a:endParaRPr lang="en-US" dirty="0"/>
          </a:p>
        </p:txBody>
      </p:sp>
      <p:sp>
        <p:nvSpPr>
          <p:cNvPr id="9" name="Slide Number Placeholder 8"/>
          <p:cNvSpPr>
            <a:spLocks noGrp="1"/>
          </p:cNvSpPr>
          <p:nvPr>
            <p:ph type="sldNum" sz="quarter" idx="12"/>
          </p:nvPr>
        </p:nvSpPr>
        <p:spPr>
          <a:xfrm>
            <a:off x="8641080" y="6514568"/>
            <a:ext cx="464288" cy="274320"/>
          </a:xfrm>
          <a:prstGeom prst="rect">
            <a:avLst/>
          </a:prstGeom>
        </p:spPr>
        <p:txBody>
          <a:bodyPr/>
          <a:lstStyle/>
          <a:p>
            <a:fld id="{BD829945-0D78-C04D-A23F-F67B9E0E6472}"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and Content">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a:xfrm>
            <a:off x="8686802" y="6627815"/>
            <a:ext cx="457201" cy="304799"/>
          </a:xfrm>
          <a:prstGeom prst="rect">
            <a:avLst/>
          </a:prstGeom>
        </p:spPr>
        <p:txBody>
          <a:bodyPr/>
          <a:lstStyle/>
          <a:p>
            <a:fld id="{17B1BD0B-8D22-164E-938D-440E02E834AC}" type="slidenum">
              <a:rPr lang="en-US" smtClean="0"/>
              <a:pPr/>
              <a:t>‹#›</a:t>
            </a:fld>
            <a:endParaRPr lang="en-US" dirty="0"/>
          </a:p>
        </p:txBody>
      </p:sp>
      <p:sp>
        <p:nvSpPr>
          <p:cNvPr id="9" name="Footer Placeholder 8"/>
          <p:cNvSpPr>
            <a:spLocks noGrp="1"/>
          </p:cNvSpPr>
          <p:nvPr>
            <p:ph type="ftr" sz="quarter" idx="11"/>
          </p:nvPr>
        </p:nvSpPr>
        <p:spPr>
          <a:xfrm>
            <a:off x="6248401" y="6627815"/>
            <a:ext cx="2438400" cy="304799"/>
          </a:xfrm>
          <a:prstGeom prst="rect">
            <a:avLst/>
          </a:prstGeom>
        </p:spPr>
        <p:txBody>
          <a:bodyPr/>
          <a:lstStyle/>
          <a:p>
            <a:endParaRPr lang="en-US" dirty="0" smtClean="0"/>
          </a:p>
        </p:txBody>
      </p:sp>
      <p:sp>
        <p:nvSpPr>
          <p:cNvPr id="7" name="Content Placeholder 6"/>
          <p:cNvSpPr>
            <a:spLocks noGrp="1"/>
          </p:cNvSpPr>
          <p:nvPr>
            <p:ph sz="quarter" idx="12"/>
          </p:nvPr>
        </p:nvSpPr>
        <p:spPr>
          <a:xfrm>
            <a:off x="3276599" y="1447800"/>
            <a:ext cx="5791201" cy="4648200"/>
          </a:xfrm>
          <a:prstGeom prst="rect">
            <a:avLst/>
          </a:prstGeom>
        </p:spPr>
        <p:txBody>
          <a:bodyPr/>
          <a:lstStyle>
            <a:lvl1pPr>
              <a:defRPr b="1" baseline="0">
                <a:latin typeface="+mn-lt"/>
              </a:defRPr>
            </a:lvl1pPr>
            <a:lvl2pPr>
              <a:defRPr b="1">
                <a:latin typeface="+mn-lt"/>
              </a:defRPr>
            </a:lvl2pPr>
            <a:lvl3pPr>
              <a:defRPr b="1">
                <a:latin typeface="+mn-lt"/>
              </a:defRPr>
            </a:lvl3pPr>
            <a:lvl4pPr>
              <a:defRPr b="1">
                <a:latin typeface="+mn-lt"/>
              </a:defRPr>
            </a:lvl4pPr>
            <a:lvl5pPr>
              <a:defRPr b="1">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ext Placeholder 11"/>
          <p:cNvSpPr>
            <a:spLocks noGrp="1"/>
          </p:cNvSpPr>
          <p:nvPr>
            <p:ph type="body" sz="quarter" idx="13"/>
          </p:nvPr>
        </p:nvSpPr>
        <p:spPr>
          <a:xfrm>
            <a:off x="3251200" y="127000"/>
            <a:ext cx="5867400" cy="2209800"/>
          </a:xfrm>
          <a:prstGeom prst="rect">
            <a:avLst/>
          </a:prstGeom>
        </p:spPr>
        <p:txBody>
          <a:bodyPr vert="horz"/>
          <a:lstStyle>
            <a:lvl1pPr marL="0" marR="0" indent="0" algn="l" defTabSz="457200" rtl="0" eaLnBrk="1" fontAlgn="base" latinLnBrk="0" hangingPunct="1">
              <a:lnSpc>
                <a:spcPct val="100000"/>
              </a:lnSpc>
              <a:spcBef>
                <a:spcPct val="0"/>
              </a:spcBef>
              <a:spcAft>
                <a:spcPct val="0"/>
              </a:spcAft>
              <a:buClrTx/>
              <a:buSzTx/>
              <a:buFontTx/>
              <a:buNone/>
              <a:tabLst/>
              <a:defRPr sz="3200">
                <a:latin typeface="+mj-lt"/>
              </a:defRPr>
            </a:lvl1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3600" b="1" i="0" u="none" strike="noStrike" kern="1200" cap="none" spc="0" normalizeH="0" baseline="0" noProof="0" dirty="0" smtClean="0">
                <a:ln>
                  <a:noFill/>
                </a:ln>
                <a:solidFill>
                  <a:schemeClr val="bg1"/>
                </a:solidFill>
                <a:effectLst/>
                <a:uLnTx/>
                <a:uFillTx/>
                <a:latin typeface="Arial"/>
                <a:ea typeface="Trebuchet MS" pitchFamily="-108" charset="0"/>
                <a:cs typeface="Arial"/>
              </a:rPr>
              <a:t>Click to Insert Head Here</a:t>
            </a:r>
            <a:endParaRPr kumimoji="0" lang="en-US" sz="3600" b="1" i="0" u="none" strike="noStrike" kern="1200" cap="none" spc="0" normalizeH="0" baseline="0" noProof="0" dirty="0">
              <a:ln>
                <a:noFill/>
              </a:ln>
              <a:solidFill>
                <a:schemeClr val="bg1"/>
              </a:solidFill>
              <a:effectLst/>
              <a:uLnTx/>
              <a:uFillTx/>
              <a:latin typeface="Arial"/>
              <a:ea typeface="Trebuchet MS" pitchFamily="-108" charset="0"/>
              <a:cs typeface="Arial"/>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1_Title and Content">
    <p:spTree>
      <p:nvGrpSpPr>
        <p:cNvPr id="1" name=""/>
        <p:cNvGrpSpPr/>
        <p:nvPr/>
      </p:nvGrpSpPr>
      <p:grpSpPr>
        <a:xfrm>
          <a:off x="0" y="0"/>
          <a:ext cx="0" cy="0"/>
          <a:chOff x="0" y="0"/>
          <a:chExt cx="0" cy="0"/>
        </a:xfrm>
      </p:grpSpPr>
      <p:sp>
        <p:nvSpPr>
          <p:cNvPr id="8" name="Slide Number Placeholder 7"/>
          <p:cNvSpPr>
            <a:spLocks noGrp="1"/>
          </p:cNvSpPr>
          <p:nvPr>
            <p:ph type="sldNum" sz="quarter" idx="10"/>
          </p:nvPr>
        </p:nvSpPr>
        <p:spPr>
          <a:xfrm>
            <a:off x="8686802" y="6627815"/>
            <a:ext cx="457201" cy="304799"/>
          </a:xfrm>
          <a:prstGeom prst="rect">
            <a:avLst/>
          </a:prstGeom>
        </p:spPr>
        <p:txBody>
          <a:bodyPr/>
          <a:lstStyle/>
          <a:p>
            <a:fld id="{17B1BD0B-8D22-164E-938D-440E02E834AC}" type="slidenum">
              <a:rPr lang="en-US" smtClean="0"/>
              <a:pPr/>
              <a:t>‹#›</a:t>
            </a:fld>
            <a:endParaRPr lang="en-US" dirty="0"/>
          </a:p>
        </p:txBody>
      </p:sp>
      <p:sp>
        <p:nvSpPr>
          <p:cNvPr id="9" name="Footer Placeholder 8"/>
          <p:cNvSpPr>
            <a:spLocks noGrp="1"/>
          </p:cNvSpPr>
          <p:nvPr>
            <p:ph type="ftr" sz="quarter" idx="11"/>
          </p:nvPr>
        </p:nvSpPr>
        <p:spPr>
          <a:xfrm>
            <a:off x="6248401" y="6627815"/>
            <a:ext cx="2438400" cy="304799"/>
          </a:xfrm>
          <a:prstGeom prst="rect">
            <a:avLst/>
          </a:prstGeom>
        </p:spPr>
        <p:txBody>
          <a:bodyPr/>
          <a:lstStyle/>
          <a:p>
            <a:endParaRPr lang="en-US" dirty="0" smtClean="0"/>
          </a:p>
        </p:txBody>
      </p:sp>
      <p:sp>
        <p:nvSpPr>
          <p:cNvPr id="12" name="Text Placeholder 11"/>
          <p:cNvSpPr>
            <a:spLocks noGrp="1"/>
          </p:cNvSpPr>
          <p:nvPr>
            <p:ph type="body" sz="quarter" idx="12"/>
          </p:nvPr>
        </p:nvSpPr>
        <p:spPr>
          <a:xfrm>
            <a:off x="-1" y="1066800"/>
            <a:ext cx="9144003" cy="990600"/>
          </a:xfrm>
          <a:prstGeom prst="rect">
            <a:avLst/>
          </a:prstGeom>
        </p:spPr>
        <p:txBody>
          <a:bodyPr vert="horz"/>
          <a:lstStyle>
            <a:lvl1pPr marL="514350" indent="-514350" algn="ctr">
              <a:buFont typeface="Arial"/>
              <a:buNone/>
              <a:defRPr sz="3600" b="1">
                <a:latin typeface="+mj-lt"/>
              </a:defRPr>
            </a:lvl1pPr>
            <a:lvl2pPr marL="971550" indent="-514350">
              <a:buFont typeface="Arial"/>
              <a:buNone/>
              <a:defRPr>
                <a:latin typeface="+mj-lt"/>
              </a:defRPr>
            </a:lvl2pPr>
            <a:lvl3pPr marL="1371600" indent="-457200">
              <a:buFont typeface="Arial"/>
              <a:buNone/>
              <a:defRPr>
                <a:latin typeface="+mj-lt"/>
              </a:defRPr>
            </a:lvl3pPr>
            <a:lvl4pPr marL="1828800" indent="-457200">
              <a:buFont typeface="Arial"/>
              <a:buNone/>
              <a:defRPr>
                <a:latin typeface="+mj-lt"/>
              </a:defRPr>
            </a:lvl4pPr>
            <a:lvl5pPr marL="2286000" indent="-457200">
              <a:buFont typeface="Arial"/>
              <a:buNone/>
              <a:defRPr>
                <a:latin typeface="+mj-lt"/>
              </a:defRPr>
            </a:lvl5pPr>
          </a:lstStyle>
          <a:p>
            <a:pPr lvl="0"/>
            <a:r>
              <a:rPr lang="en-US" dirty="0" smtClean="0"/>
              <a:t>Click to edit Master text styles</a:t>
            </a: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wo Content">
    <p:spTree>
      <p:nvGrpSpPr>
        <p:cNvPr id="1" name=""/>
        <p:cNvGrpSpPr/>
        <p:nvPr/>
      </p:nvGrpSpPr>
      <p:grpSpPr>
        <a:xfrm>
          <a:off x="0" y="0"/>
          <a:ext cx="0" cy="0"/>
          <a:chOff x="0" y="0"/>
          <a:chExt cx="0" cy="0"/>
        </a:xfrm>
      </p:grpSpPr>
      <p:sp>
        <p:nvSpPr>
          <p:cNvPr id="13" name="Slide Number Placeholder 12"/>
          <p:cNvSpPr>
            <a:spLocks noGrp="1"/>
          </p:cNvSpPr>
          <p:nvPr>
            <p:ph type="sldNum" sz="quarter" idx="10"/>
          </p:nvPr>
        </p:nvSpPr>
        <p:spPr>
          <a:xfrm>
            <a:off x="8686804" y="6627815"/>
            <a:ext cx="304801" cy="304799"/>
          </a:xfrm>
          <a:prstGeom prst="rect">
            <a:avLst/>
          </a:prstGeom>
        </p:spPr>
        <p:txBody>
          <a:bodyPr/>
          <a:lstStyle>
            <a:lvl1pPr>
              <a:defRPr>
                <a:latin typeface="+mj-lt"/>
              </a:defRPr>
            </a:lvl1pPr>
          </a:lstStyle>
          <a:p>
            <a:fld id="{17B1BD0B-8D22-164E-938D-440E02E834AC}" type="slidenum">
              <a:rPr lang="en-US" smtClean="0"/>
              <a:pPr/>
              <a:t>‹#›</a:t>
            </a:fld>
            <a:endParaRPr lang="en-US" dirty="0"/>
          </a:p>
        </p:txBody>
      </p:sp>
      <p:sp>
        <p:nvSpPr>
          <p:cNvPr id="14" name="Footer Placeholder 13"/>
          <p:cNvSpPr>
            <a:spLocks noGrp="1"/>
          </p:cNvSpPr>
          <p:nvPr>
            <p:ph type="ftr" sz="quarter" idx="11"/>
          </p:nvPr>
        </p:nvSpPr>
        <p:spPr>
          <a:xfrm>
            <a:off x="6248401" y="6627815"/>
            <a:ext cx="2438400" cy="304799"/>
          </a:xfrm>
          <a:prstGeom prst="rect">
            <a:avLst/>
          </a:prstGeom>
        </p:spPr>
        <p:txBody>
          <a:bodyPr/>
          <a:lstStyle>
            <a:lvl1pPr>
              <a:defRPr>
                <a:latin typeface="+mj-lt"/>
              </a:defRPr>
            </a:lvl1pPr>
          </a:lstStyle>
          <a:p>
            <a:endParaRPr lang="en-US" dirty="0" smtClean="0"/>
          </a:p>
        </p:txBody>
      </p:sp>
      <p:sp>
        <p:nvSpPr>
          <p:cNvPr id="7" name="Text Placeholder 11"/>
          <p:cNvSpPr>
            <a:spLocks noGrp="1"/>
          </p:cNvSpPr>
          <p:nvPr>
            <p:ph type="body" sz="quarter" idx="13"/>
          </p:nvPr>
        </p:nvSpPr>
        <p:spPr>
          <a:xfrm>
            <a:off x="3327400" y="123825"/>
            <a:ext cx="5867400" cy="2209800"/>
          </a:xfrm>
          <a:prstGeom prst="rect">
            <a:avLst/>
          </a:prstGeom>
        </p:spPr>
        <p:txBody>
          <a:bodyPr vert="horz"/>
          <a:lstStyle>
            <a:lvl1pPr marL="0" marR="0" indent="0" algn="l" defTabSz="457200" rtl="0" eaLnBrk="1" fontAlgn="base" latinLnBrk="0" hangingPunct="1">
              <a:lnSpc>
                <a:spcPct val="100000"/>
              </a:lnSpc>
              <a:spcBef>
                <a:spcPct val="0"/>
              </a:spcBef>
              <a:spcAft>
                <a:spcPct val="0"/>
              </a:spcAft>
              <a:buClrTx/>
              <a:buSzTx/>
              <a:buFontTx/>
              <a:buNone/>
              <a:tabLst/>
              <a:defRPr sz="3200">
                <a:latin typeface="+mj-lt"/>
              </a:defRPr>
            </a:lvl1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3600" b="1" i="0" u="none" strike="noStrike" kern="1200" cap="none" spc="0" normalizeH="0" baseline="0" noProof="0" dirty="0" smtClean="0">
                <a:ln>
                  <a:noFill/>
                </a:ln>
                <a:solidFill>
                  <a:schemeClr val="bg1"/>
                </a:solidFill>
                <a:effectLst/>
                <a:uLnTx/>
                <a:uFillTx/>
                <a:latin typeface="Arial"/>
                <a:ea typeface="Trebuchet MS" pitchFamily="-108" charset="0"/>
                <a:cs typeface="Arial"/>
              </a:rPr>
              <a:t>Click to Insert Head Here</a:t>
            </a:r>
            <a:endParaRPr kumimoji="0" lang="en-US" sz="3600" b="1" i="0" u="none" strike="noStrike" kern="1200" cap="none" spc="0" normalizeH="0" baseline="0" noProof="0" dirty="0">
              <a:ln>
                <a:noFill/>
              </a:ln>
              <a:solidFill>
                <a:schemeClr val="bg1"/>
              </a:solidFill>
              <a:effectLst/>
              <a:uLnTx/>
              <a:uFillTx/>
              <a:latin typeface="Arial"/>
              <a:ea typeface="Trebuchet MS" pitchFamily="-108" charset="0"/>
              <a:cs typeface="Arial"/>
            </a:endParaRPr>
          </a:p>
        </p:txBody>
      </p:sp>
      <p:sp>
        <p:nvSpPr>
          <p:cNvPr id="8" name="Content Placeholder 6"/>
          <p:cNvSpPr>
            <a:spLocks noGrp="1"/>
          </p:cNvSpPr>
          <p:nvPr>
            <p:ph sz="quarter" idx="12"/>
          </p:nvPr>
        </p:nvSpPr>
        <p:spPr>
          <a:xfrm>
            <a:off x="381001" y="1447800"/>
            <a:ext cx="2133600" cy="4648200"/>
          </a:xfrm>
          <a:prstGeom prst="rect">
            <a:avLst/>
          </a:prstGeom>
        </p:spPr>
        <p:txBody>
          <a:bodyPr/>
          <a:lstStyle>
            <a:lvl1pPr>
              <a:defRPr b="1" baseline="0">
                <a:latin typeface="+mj-lt"/>
              </a:defRPr>
            </a:lvl1pPr>
            <a:lvl2pPr>
              <a:defRPr b="1">
                <a:latin typeface="+mj-lt"/>
              </a:defRPr>
            </a:lvl2pPr>
            <a:lvl3pPr>
              <a:defRPr b="1">
                <a:latin typeface="+mj-lt"/>
              </a:defRPr>
            </a:lvl3pPr>
            <a:lvl4pPr>
              <a:defRPr b="1">
                <a:latin typeface="+mj-lt"/>
              </a:defRPr>
            </a:lvl4pPr>
            <a:lvl5pPr>
              <a:defRPr b="1">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1_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8686804" y="6627815"/>
            <a:ext cx="304801" cy="304799"/>
          </a:xfrm>
          <a:prstGeom prst="rect">
            <a:avLst/>
          </a:prstGeom>
        </p:spPr>
        <p:txBody>
          <a:bodyPr/>
          <a:lstStyle>
            <a:lvl1pPr>
              <a:defRPr/>
            </a:lvl1pPr>
          </a:lstStyle>
          <a:p>
            <a:fld id="{237FCF48-5C5F-4DEB-9D84-0E5E58C6898B}" type="slidenum">
              <a:rPr lang="en-US"/>
              <a:pPr/>
              <a:t>‹#›</a:t>
            </a:fld>
            <a:endParaRPr lang="en-US" dirty="0"/>
          </a:p>
        </p:txBody>
      </p:sp>
    </p:spTree>
  </p:cSld>
  <p:clrMapOvr>
    <a:masterClrMapping/>
  </p:clrMapOvr>
  <p:transition spd="med"/>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276600" y="0"/>
            <a:ext cx="6248400" cy="968375"/>
          </a:xfrm>
          <a:prstGeom prst="rect">
            <a:avLst/>
          </a:prstGeom>
        </p:spPr>
        <p:txBody>
          <a:bodyPr/>
          <a:lstStyle/>
          <a:p>
            <a:r>
              <a:rPr lang="en-US" smtClean="0"/>
              <a:t>Click to edit Master title style</a:t>
            </a:r>
            <a:endParaRPr lang="en-US"/>
          </a:p>
        </p:txBody>
      </p:sp>
    </p:spTree>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276600" y="0"/>
            <a:ext cx="6248400" cy="968375"/>
          </a:xfrm>
          <a:prstGeom prst="rect">
            <a:avLst/>
          </a:prstGeom>
        </p:spPr>
        <p:txBody>
          <a:bodyPr/>
          <a:lstStyle/>
          <a:p>
            <a:r>
              <a:rPr lang="en-US" smtClean="0"/>
              <a:t>Click to edit Master title style</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Slide">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 Id="rId3"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4" Type="http://schemas.openxmlformats.org/officeDocument/2006/relationships/slideLayout" Target="../slideLayouts/slideLayout5.xml"/><Relationship Id="rId5" Type="http://schemas.openxmlformats.org/officeDocument/2006/relationships/slideLayout" Target="../slideLayouts/slideLayout6.xml"/><Relationship Id="rId6" Type="http://schemas.openxmlformats.org/officeDocument/2006/relationships/slideLayout" Target="../slideLayouts/slideLayout7.xml"/><Relationship Id="rId7" Type="http://schemas.openxmlformats.org/officeDocument/2006/relationships/slideLayout" Target="../slideLayouts/slideLayout8.xml"/><Relationship Id="rId8" Type="http://schemas.openxmlformats.org/officeDocument/2006/relationships/theme" Target="../theme/theme2.xml"/><Relationship Id="rId9" Type="http://schemas.openxmlformats.org/officeDocument/2006/relationships/image" Target="../media/image2.jpeg"/><Relationship Id="rId10" Type="http://schemas.openxmlformats.org/officeDocument/2006/relationships/image" Target="../media/image1.png"/><Relationship Id="rId11"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19.xml"/><Relationship Id="rId12" Type="http://schemas.openxmlformats.org/officeDocument/2006/relationships/slideLayout" Target="../slideLayouts/slideLayout20.xml"/><Relationship Id="rId13" Type="http://schemas.openxmlformats.org/officeDocument/2006/relationships/slideLayout" Target="../slideLayouts/slideLayout21.xml"/><Relationship Id="rId14" Type="http://schemas.openxmlformats.org/officeDocument/2006/relationships/slideLayout" Target="../slideLayouts/slideLayout22.xml"/><Relationship Id="rId15" Type="http://schemas.openxmlformats.org/officeDocument/2006/relationships/theme" Target="../theme/theme3.xml"/><Relationship Id="rId16" Type="http://schemas.openxmlformats.org/officeDocument/2006/relationships/image" Target="../media/image4.png"/><Relationship Id="rId17" Type="http://schemas.openxmlformats.org/officeDocument/2006/relationships/image" Target="../media/image2.jpeg"/><Relationship Id="rId18" Type="http://schemas.openxmlformats.org/officeDocument/2006/relationships/image" Target="../media/image1.png"/><Relationship Id="rId19" Type="http://schemas.openxmlformats.org/officeDocument/2006/relationships/image" Target="../media/image3.png"/><Relationship Id="rId1" Type="http://schemas.openxmlformats.org/officeDocument/2006/relationships/slideLayout" Target="../slideLayouts/slideLayout9.xml"/><Relationship Id="rId2" Type="http://schemas.openxmlformats.org/officeDocument/2006/relationships/slideLayout" Target="../slideLayouts/slideLayout10.xml"/><Relationship Id="rId3" Type="http://schemas.openxmlformats.org/officeDocument/2006/relationships/slideLayout" Target="../slideLayouts/slideLayout11.xml"/><Relationship Id="rId4" Type="http://schemas.openxmlformats.org/officeDocument/2006/relationships/slideLayout" Target="../slideLayouts/slideLayout12.xml"/><Relationship Id="rId5" Type="http://schemas.openxmlformats.org/officeDocument/2006/relationships/slideLayout" Target="../slideLayouts/slideLayout13.xml"/><Relationship Id="rId6" Type="http://schemas.openxmlformats.org/officeDocument/2006/relationships/slideLayout" Target="../slideLayouts/slideLayout14.xml"/><Relationship Id="rId7" Type="http://schemas.openxmlformats.org/officeDocument/2006/relationships/slideLayout" Target="../slideLayouts/slideLayout15.xml"/><Relationship Id="rId8" Type="http://schemas.openxmlformats.org/officeDocument/2006/relationships/slideLayout" Target="../slideLayouts/slideLayout16.xml"/><Relationship Id="rId9" Type="http://schemas.openxmlformats.org/officeDocument/2006/relationships/slideLayout" Target="../slideLayouts/slideLayout17.xml"/><Relationship Id="rId10"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Ref idx="1001">
        <a:schemeClr val="bg2"/>
      </p:bgRef>
    </p:bg>
    <p:spTree>
      <p:nvGrpSpPr>
        <p:cNvPr id="1" name=""/>
        <p:cNvGrpSpPr/>
        <p:nvPr/>
      </p:nvGrpSpPr>
      <p:grpSpPr>
        <a:xfrm>
          <a:off x="0" y="0"/>
          <a:ext cx="0" cy="0"/>
          <a:chOff x="0" y="0"/>
          <a:chExt cx="0" cy="0"/>
        </a:xfrm>
      </p:grpSpPr>
      <p:pic>
        <p:nvPicPr>
          <p:cNvPr id="36" name="Picture 35" descr="PDFooter.png"/>
          <p:cNvPicPr>
            <a:picLocks noChangeAspect="1"/>
          </p:cNvPicPr>
          <p:nvPr userDrawn="1"/>
        </p:nvPicPr>
        <p:blipFill>
          <a:blip r:embed="rId3"/>
          <a:stretch>
            <a:fillRect/>
          </a:stretch>
        </p:blipFill>
        <p:spPr>
          <a:xfrm>
            <a:off x="0" y="6096000"/>
            <a:ext cx="9144000" cy="914400"/>
          </a:xfrm>
          <a:prstGeom prst="rect">
            <a:avLst/>
          </a:prstGeom>
          <a:effectLst>
            <a:outerShdw blurRad="50800" dist="12700" dir="5400000" algn="tl" rotWithShape="0">
              <a:srgbClr val="000000">
                <a:alpha val="85000"/>
              </a:srgbClr>
            </a:outerShdw>
          </a:effectLst>
        </p:spPr>
      </p:pic>
      <p:sp>
        <p:nvSpPr>
          <p:cNvPr id="38" name="Rectangle 37"/>
          <p:cNvSpPr/>
          <p:nvPr userDrawn="1"/>
        </p:nvSpPr>
        <p:spPr>
          <a:xfrm>
            <a:off x="8534400" y="6324600"/>
            <a:ext cx="404813" cy="307975"/>
          </a:xfrm>
          <a:prstGeom prst="rect">
            <a:avLst/>
          </a:prstGeom>
        </p:spPr>
        <p:txBody>
          <a:bodyPr wrap="none">
            <a:prstTxWarp prst="textNoShape">
              <a:avLst/>
            </a:prstTxWarp>
            <a:spAutoFit/>
          </a:bodyPr>
          <a:lstStyle/>
          <a:p>
            <a:pPr>
              <a:defRPr/>
            </a:pPr>
            <a:fld id="{AAF1614E-5899-F240-A866-B106A9154914}" type="slidenum">
              <a:rPr lang="en-US" sz="1400">
                <a:solidFill>
                  <a:srgbClr val="FFFFFF"/>
                </a:solidFill>
                <a:latin typeface="Arial" charset="0"/>
              </a:rPr>
              <a:pPr>
                <a:defRPr/>
              </a:pPr>
              <a:t>‹#›</a:t>
            </a:fld>
            <a:endParaRPr lang="en-US" sz="1400" dirty="0">
              <a:solidFill>
                <a:srgbClr val="FFFFFF"/>
              </a:solidFill>
              <a:latin typeface="Arial" charset="0"/>
            </a:endParaRPr>
          </a:p>
        </p:txBody>
      </p:sp>
    </p:spTree>
  </p:cSld>
  <p:clrMap bg1="dk1" tx1="lt1" bg2="dk2" tx2="lt2" accent1="accent1" accent2="accent2" accent3="accent3" accent4="accent4" accent5="accent5" accent6="accent6" hlink="hlink" folHlink="folHlink"/>
  <p:sldLayoutIdLst>
    <p:sldLayoutId id="2147483711" r:id="rId1"/>
  </p:sldLayoutIdLst>
  <p:timing>
    <p:tnLst>
      <p:par>
        <p:cTn id="1" dur="indefinite" restart="never" nodeType="tmRoot"/>
      </p:par>
    </p:tnLst>
  </p:timing>
  <p:hf hdr="0" ftr="0" dt="0"/>
  <p:txStyles>
    <p:titleStyle>
      <a:lvl1pPr algn="ctr" defTabSz="457200" rtl="0" eaLnBrk="1" latinLnBrk="0" hangingPunct="1">
        <a:spcBef>
          <a:spcPct val="0"/>
        </a:spcBef>
        <a:buNone/>
        <a:defRPr lang="en-US" sz="4400" b="1" kern="1200" dirty="0" smtClean="0">
          <a:solidFill>
            <a:srgbClr val="1D469C"/>
          </a:solidFill>
          <a:latin typeface="Trebuchet MS"/>
          <a:ea typeface="+mj-ea"/>
          <a:cs typeface="Trebuchet M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Trebuchet MS"/>
          <a:ea typeface="+mn-ea"/>
          <a:cs typeface="Trebuchet MS"/>
        </a:defRPr>
      </a:lvl1pPr>
      <a:lvl2pPr marL="742950" indent="-285750" algn="l" defTabSz="457200" rtl="0" eaLnBrk="1" latinLnBrk="0" hangingPunct="1">
        <a:spcBef>
          <a:spcPct val="20000"/>
        </a:spcBef>
        <a:buFont typeface="Arial"/>
        <a:buChar char="–"/>
        <a:defRPr sz="2800" kern="1200">
          <a:solidFill>
            <a:schemeClr val="tx1"/>
          </a:solidFill>
          <a:latin typeface="Trebuchet MS"/>
          <a:ea typeface="+mn-ea"/>
          <a:cs typeface="Trebuchet MS"/>
        </a:defRPr>
      </a:lvl2pPr>
      <a:lvl3pPr marL="1143000" indent="-228600" algn="l" defTabSz="457200" rtl="0" eaLnBrk="1" latinLnBrk="0" hangingPunct="1">
        <a:spcBef>
          <a:spcPct val="20000"/>
        </a:spcBef>
        <a:buFont typeface="Arial"/>
        <a:buChar char="•"/>
        <a:defRPr sz="2400" kern="1200">
          <a:solidFill>
            <a:schemeClr val="tx1"/>
          </a:solidFill>
          <a:latin typeface="Trebuchet MS"/>
          <a:ea typeface="+mn-ea"/>
          <a:cs typeface="Trebuchet MS"/>
        </a:defRPr>
      </a:lvl3pPr>
      <a:lvl4pPr marL="1600200" indent="-228600" algn="l" defTabSz="457200" rtl="0" eaLnBrk="1" latinLnBrk="0" hangingPunct="1">
        <a:spcBef>
          <a:spcPct val="20000"/>
        </a:spcBef>
        <a:buFont typeface="Arial"/>
        <a:buChar char="–"/>
        <a:defRPr sz="2000" kern="1200">
          <a:solidFill>
            <a:schemeClr val="tx1"/>
          </a:solidFill>
          <a:latin typeface="Trebuchet MS"/>
          <a:ea typeface="+mn-ea"/>
          <a:cs typeface="Trebuchet MS"/>
        </a:defRPr>
      </a:lvl4pPr>
      <a:lvl5pPr marL="2057400" indent="-228600" algn="l" defTabSz="457200" rtl="0" eaLnBrk="1" latinLnBrk="0" hangingPunct="1">
        <a:spcBef>
          <a:spcPct val="20000"/>
        </a:spcBef>
        <a:buFont typeface="Arial"/>
        <a:buChar char="»"/>
        <a:defRPr sz="2000" kern="1200">
          <a:solidFill>
            <a:schemeClr val="tx1"/>
          </a:solidFill>
          <a:latin typeface="Trebuchet MS"/>
          <a:ea typeface="+mn-ea"/>
          <a:cs typeface="Trebuchet M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Ref idx="1001">
        <a:schemeClr val="bg2"/>
      </p:bgRef>
    </p:bg>
    <p:spTree>
      <p:nvGrpSpPr>
        <p:cNvPr id="1" name=""/>
        <p:cNvGrpSpPr/>
        <p:nvPr/>
      </p:nvGrpSpPr>
      <p:grpSpPr>
        <a:xfrm>
          <a:off x="0" y="0"/>
          <a:ext cx="0" cy="0"/>
          <a:chOff x="0" y="0"/>
          <a:chExt cx="0" cy="0"/>
        </a:xfrm>
      </p:grpSpPr>
      <p:pic>
        <p:nvPicPr>
          <p:cNvPr id="35" name="Picture 34" descr="herader1.jpg"/>
          <p:cNvPicPr>
            <a:picLocks noChangeAspect="1"/>
          </p:cNvPicPr>
          <p:nvPr userDrawn="1"/>
        </p:nvPicPr>
        <p:blipFill>
          <a:blip r:embed="rId9"/>
          <a:stretch>
            <a:fillRect/>
          </a:stretch>
        </p:blipFill>
        <p:spPr>
          <a:xfrm>
            <a:off x="-32244" y="-152400"/>
            <a:ext cx="9272588" cy="1036843"/>
          </a:xfrm>
          <a:prstGeom prst="rect">
            <a:avLst/>
          </a:prstGeom>
        </p:spPr>
      </p:pic>
      <p:pic>
        <p:nvPicPr>
          <p:cNvPr id="36" name="Picture 35" descr="PDFooter.png"/>
          <p:cNvPicPr>
            <a:picLocks noChangeAspect="1"/>
          </p:cNvPicPr>
          <p:nvPr userDrawn="1"/>
        </p:nvPicPr>
        <p:blipFill>
          <a:blip r:embed="rId10"/>
          <a:stretch>
            <a:fillRect/>
          </a:stretch>
        </p:blipFill>
        <p:spPr>
          <a:xfrm>
            <a:off x="0" y="6096000"/>
            <a:ext cx="9144000" cy="914400"/>
          </a:xfrm>
          <a:prstGeom prst="rect">
            <a:avLst/>
          </a:prstGeom>
          <a:effectLst>
            <a:outerShdw blurRad="50800" dist="12700" dir="5400000" algn="tl" rotWithShape="0">
              <a:srgbClr val="000000">
                <a:alpha val="85000"/>
              </a:srgbClr>
            </a:outerShdw>
          </a:effectLst>
        </p:spPr>
      </p:pic>
      <p:sp>
        <p:nvSpPr>
          <p:cNvPr id="38" name="Rectangle 37"/>
          <p:cNvSpPr/>
          <p:nvPr userDrawn="1"/>
        </p:nvSpPr>
        <p:spPr>
          <a:xfrm>
            <a:off x="8534400" y="6324600"/>
            <a:ext cx="404813" cy="307975"/>
          </a:xfrm>
          <a:prstGeom prst="rect">
            <a:avLst/>
          </a:prstGeom>
        </p:spPr>
        <p:txBody>
          <a:bodyPr wrap="none">
            <a:prstTxWarp prst="textNoShape">
              <a:avLst/>
            </a:prstTxWarp>
            <a:spAutoFit/>
          </a:bodyPr>
          <a:lstStyle/>
          <a:p>
            <a:pPr>
              <a:defRPr/>
            </a:pPr>
            <a:fld id="{AAF1614E-5899-F240-A866-B106A9154914}" type="slidenum">
              <a:rPr lang="en-US" sz="1400">
                <a:solidFill>
                  <a:srgbClr val="FFFFFF"/>
                </a:solidFill>
                <a:latin typeface="Arial" charset="0"/>
              </a:rPr>
              <a:pPr>
                <a:defRPr/>
              </a:pPr>
              <a:t>‹#›</a:t>
            </a:fld>
            <a:endParaRPr lang="en-US" sz="1400" dirty="0">
              <a:solidFill>
                <a:srgbClr val="FFFFFF"/>
              </a:solidFill>
              <a:latin typeface="Arial" charset="0"/>
            </a:endParaRPr>
          </a:p>
        </p:txBody>
      </p:sp>
      <p:sp>
        <p:nvSpPr>
          <p:cNvPr id="39" name="Rectangle 38"/>
          <p:cNvSpPr/>
          <p:nvPr userDrawn="1"/>
        </p:nvSpPr>
        <p:spPr>
          <a:xfrm>
            <a:off x="-228600" y="-234950"/>
            <a:ext cx="9982200" cy="1094635"/>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 name="Group 46"/>
          <p:cNvGrpSpPr>
            <a:grpSpLocks noChangeAspect="1"/>
          </p:cNvGrpSpPr>
          <p:nvPr userDrawn="1"/>
        </p:nvGrpSpPr>
        <p:grpSpPr>
          <a:xfrm>
            <a:off x="-304800" y="317500"/>
            <a:ext cx="12688318" cy="617844"/>
            <a:chOff x="-120651" y="431801"/>
            <a:chExt cx="9874251" cy="480816"/>
          </a:xfrm>
        </p:grpSpPr>
        <p:sp>
          <p:nvSpPr>
            <p:cNvPr id="43" name="Rectangle 42"/>
            <p:cNvSpPr/>
            <p:nvPr userDrawn="1"/>
          </p:nvSpPr>
          <p:spPr>
            <a:xfrm>
              <a:off x="-120651" y="681442"/>
              <a:ext cx="9874251" cy="178243"/>
            </a:xfrm>
            <a:prstGeom prst="rect">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2" name="Picture 41" descr="BKRM_logo.png"/>
            <p:cNvPicPr>
              <a:picLocks noChangeAspect="1"/>
            </p:cNvPicPr>
            <p:nvPr userDrawn="1"/>
          </p:nvPicPr>
          <p:blipFill>
            <a:blip r:embed="rId11"/>
            <a:stretch>
              <a:fillRect/>
            </a:stretch>
          </p:blipFill>
          <p:spPr>
            <a:xfrm>
              <a:off x="50637" y="431801"/>
              <a:ext cx="2763965" cy="480816"/>
            </a:xfrm>
            <a:prstGeom prst="rect">
              <a:avLst/>
            </a:prstGeom>
          </p:spPr>
        </p:pic>
      </p:grpSp>
    </p:spTree>
  </p:cSld>
  <p:clrMap bg1="dk1" tx1="lt1" bg2="dk2" tx2="lt2" accent1="accent1" accent2="accent2" accent3="accent3" accent4="accent4" accent5="accent5" accent6="accent6" hlink="hlink" folHlink="folHlink"/>
  <p:sldLayoutIdLst>
    <p:sldLayoutId id="2147483713" r:id="rId1"/>
    <p:sldLayoutId id="2147483714" r:id="rId2"/>
    <p:sldLayoutId id="2147483733" r:id="rId3"/>
    <p:sldLayoutId id="2147483715" r:id="rId4"/>
    <p:sldLayoutId id="2147483716" r:id="rId5"/>
    <p:sldLayoutId id="2147483739" r:id="rId6"/>
    <p:sldLayoutId id="2147483741" r:id="rId7"/>
  </p:sldLayoutIdLst>
  <p:timing>
    <p:tnLst>
      <p:par>
        <p:cTn id="1" dur="indefinite" restart="never" nodeType="tmRoot"/>
      </p:par>
    </p:tnLst>
  </p:timing>
  <p:hf hdr="0" ftr="0" dt="0"/>
  <p:txStyles>
    <p:titleStyle>
      <a:lvl1pPr algn="ctr" defTabSz="457200" rtl="0" eaLnBrk="1" latinLnBrk="0" hangingPunct="1">
        <a:spcBef>
          <a:spcPct val="0"/>
        </a:spcBef>
        <a:buNone/>
        <a:defRPr lang="en-US" sz="4400" b="1" kern="1200" dirty="0" smtClean="0">
          <a:solidFill>
            <a:srgbClr val="1D469C"/>
          </a:solidFill>
          <a:latin typeface="Trebuchet MS"/>
          <a:ea typeface="+mj-ea"/>
          <a:cs typeface="Trebuchet M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Trebuchet MS"/>
          <a:ea typeface="+mn-ea"/>
          <a:cs typeface="Trebuchet MS"/>
        </a:defRPr>
      </a:lvl1pPr>
      <a:lvl2pPr marL="742950" indent="-285750" algn="l" defTabSz="457200" rtl="0" eaLnBrk="1" latinLnBrk="0" hangingPunct="1">
        <a:spcBef>
          <a:spcPct val="20000"/>
        </a:spcBef>
        <a:buFont typeface="Arial"/>
        <a:buChar char="–"/>
        <a:defRPr sz="2800" kern="1200">
          <a:solidFill>
            <a:schemeClr val="tx1"/>
          </a:solidFill>
          <a:latin typeface="Trebuchet MS"/>
          <a:ea typeface="+mn-ea"/>
          <a:cs typeface="Trebuchet MS"/>
        </a:defRPr>
      </a:lvl2pPr>
      <a:lvl3pPr marL="1143000" indent="-228600" algn="l" defTabSz="457200" rtl="0" eaLnBrk="1" latinLnBrk="0" hangingPunct="1">
        <a:spcBef>
          <a:spcPct val="20000"/>
        </a:spcBef>
        <a:buFont typeface="Arial"/>
        <a:buChar char="•"/>
        <a:defRPr sz="2400" kern="1200">
          <a:solidFill>
            <a:schemeClr val="tx1"/>
          </a:solidFill>
          <a:latin typeface="Trebuchet MS"/>
          <a:ea typeface="+mn-ea"/>
          <a:cs typeface="Trebuchet MS"/>
        </a:defRPr>
      </a:lvl3pPr>
      <a:lvl4pPr marL="1600200" indent="-228600" algn="l" defTabSz="457200" rtl="0" eaLnBrk="1" latinLnBrk="0" hangingPunct="1">
        <a:spcBef>
          <a:spcPct val="20000"/>
        </a:spcBef>
        <a:buFont typeface="Arial"/>
        <a:buChar char="–"/>
        <a:defRPr sz="2000" kern="1200">
          <a:solidFill>
            <a:schemeClr val="tx1"/>
          </a:solidFill>
          <a:latin typeface="Trebuchet MS"/>
          <a:ea typeface="+mn-ea"/>
          <a:cs typeface="Trebuchet MS"/>
        </a:defRPr>
      </a:lvl4pPr>
      <a:lvl5pPr marL="2057400" indent="-228600" algn="l" defTabSz="457200" rtl="0" eaLnBrk="1" latinLnBrk="0" hangingPunct="1">
        <a:spcBef>
          <a:spcPct val="20000"/>
        </a:spcBef>
        <a:buFont typeface="Arial"/>
        <a:buChar char="»"/>
        <a:defRPr sz="2000" kern="1200">
          <a:solidFill>
            <a:schemeClr val="tx1"/>
          </a:solidFill>
          <a:latin typeface="Trebuchet MS"/>
          <a:ea typeface="+mn-ea"/>
          <a:cs typeface="Trebuchet M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2"/>
      </p:bgRef>
    </p:bg>
    <p:spTree>
      <p:nvGrpSpPr>
        <p:cNvPr id="1" name=""/>
        <p:cNvGrpSpPr/>
        <p:nvPr/>
      </p:nvGrpSpPr>
      <p:grpSpPr>
        <a:xfrm>
          <a:off x="0" y="0"/>
          <a:ext cx="0" cy="0"/>
          <a:chOff x="0" y="0"/>
          <a:chExt cx="0" cy="0"/>
        </a:xfrm>
      </p:grpSpPr>
      <p:pic>
        <p:nvPicPr>
          <p:cNvPr id="16" name="Picture 15" descr="Bookcase_New2.png"/>
          <p:cNvPicPr>
            <a:picLocks noChangeAspect="1"/>
          </p:cNvPicPr>
          <p:nvPr userDrawn="1"/>
        </p:nvPicPr>
        <p:blipFill>
          <a:blip r:embed="rId16"/>
          <a:stretch>
            <a:fillRect/>
          </a:stretch>
        </p:blipFill>
        <p:spPr>
          <a:xfrm>
            <a:off x="-146756" y="2628900"/>
            <a:ext cx="1826154" cy="3867150"/>
          </a:xfrm>
          <a:prstGeom prst="rect">
            <a:avLst/>
          </a:prstGeom>
        </p:spPr>
      </p:pic>
      <p:pic>
        <p:nvPicPr>
          <p:cNvPr id="17" name="Picture 16" descr="Bookcase_New2.png"/>
          <p:cNvPicPr>
            <a:picLocks noChangeAspect="1"/>
          </p:cNvPicPr>
          <p:nvPr userDrawn="1"/>
        </p:nvPicPr>
        <p:blipFill>
          <a:blip r:embed="rId16"/>
          <a:stretch>
            <a:fillRect/>
          </a:stretch>
        </p:blipFill>
        <p:spPr>
          <a:xfrm>
            <a:off x="-152400" y="-368300"/>
            <a:ext cx="1826154" cy="3867150"/>
          </a:xfrm>
          <a:prstGeom prst="rect">
            <a:avLst/>
          </a:prstGeom>
        </p:spPr>
      </p:pic>
      <p:pic>
        <p:nvPicPr>
          <p:cNvPr id="35" name="Picture 34" descr="herader1.jpg"/>
          <p:cNvPicPr>
            <a:picLocks noChangeAspect="1"/>
          </p:cNvPicPr>
          <p:nvPr/>
        </p:nvPicPr>
        <p:blipFill>
          <a:blip r:embed="rId17"/>
          <a:stretch>
            <a:fillRect/>
          </a:stretch>
        </p:blipFill>
        <p:spPr>
          <a:xfrm>
            <a:off x="-32244" y="-152400"/>
            <a:ext cx="9272588" cy="1036843"/>
          </a:xfrm>
          <a:prstGeom prst="rect">
            <a:avLst/>
          </a:prstGeom>
        </p:spPr>
      </p:pic>
      <p:pic>
        <p:nvPicPr>
          <p:cNvPr id="36" name="Picture 35" descr="PDFooter.png"/>
          <p:cNvPicPr>
            <a:picLocks noChangeAspect="1"/>
          </p:cNvPicPr>
          <p:nvPr/>
        </p:nvPicPr>
        <p:blipFill>
          <a:blip r:embed="rId18"/>
          <a:stretch>
            <a:fillRect/>
          </a:stretch>
        </p:blipFill>
        <p:spPr>
          <a:xfrm>
            <a:off x="0" y="6096000"/>
            <a:ext cx="9144000" cy="914400"/>
          </a:xfrm>
          <a:prstGeom prst="rect">
            <a:avLst/>
          </a:prstGeom>
          <a:effectLst>
            <a:outerShdw blurRad="50800" dist="12700" dir="5400000" algn="tl" rotWithShape="0">
              <a:srgbClr val="000000">
                <a:alpha val="85000"/>
              </a:srgbClr>
            </a:outerShdw>
          </a:effectLst>
        </p:spPr>
      </p:pic>
      <p:sp>
        <p:nvSpPr>
          <p:cNvPr id="38" name="Rectangle 37"/>
          <p:cNvSpPr/>
          <p:nvPr/>
        </p:nvSpPr>
        <p:spPr>
          <a:xfrm>
            <a:off x="8534400" y="6324600"/>
            <a:ext cx="404813" cy="307975"/>
          </a:xfrm>
          <a:prstGeom prst="rect">
            <a:avLst/>
          </a:prstGeom>
        </p:spPr>
        <p:txBody>
          <a:bodyPr wrap="none">
            <a:prstTxWarp prst="textNoShape">
              <a:avLst/>
            </a:prstTxWarp>
            <a:spAutoFit/>
          </a:bodyPr>
          <a:lstStyle/>
          <a:p>
            <a:pPr>
              <a:defRPr/>
            </a:pPr>
            <a:fld id="{AAF1614E-5899-F240-A866-B106A9154914}" type="slidenum">
              <a:rPr lang="en-US" sz="1400">
                <a:solidFill>
                  <a:srgbClr val="FFFFFF"/>
                </a:solidFill>
                <a:latin typeface="Arial" charset="0"/>
              </a:rPr>
              <a:pPr>
                <a:defRPr/>
              </a:pPr>
              <a:t>‹#›</a:t>
            </a:fld>
            <a:endParaRPr lang="en-US" sz="1400" dirty="0">
              <a:solidFill>
                <a:srgbClr val="FFFFFF"/>
              </a:solidFill>
              <a:latin typeface="Arial" charset="0"/>
            </a:endParaRPr>
          </a:p>
        </p:txBody>
      </p:sp>
      <p:sp>
        <p:nvSpPr>
          <p:cNvPr id="39" name="Rectangle 38"/>
          <p:cNvSpPr/>
          <p:nvPr/>
        </p:nvSpPr>
        <p:spPr>
          <a:xfrm>
            <a:off x="-228600" y="-234950"/>
            <a:ext cx="9982200" cy="1094635"/>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 name="Group 46"/>
          <p:cNvGrpSpPr>
            <a:grpSpLocks noChangeAspect="1"/>
          </p:cNvGrpSpPr>
          <p:nvPr/>
        </p:nvGrpSpPr>
        <p:grpSpPr>
          <a:xfrm>
            <a:off x="-241300" y="363844"/>
            <a:ext cx="11567266" cy="563256"/>
            <a:chOff x="-120651" y="431801"/>
            <a:chExt cx="9874251" cy="480816"/>
          </a:xfrm>
        </p:grpSpPr>
        <p:sp>
          <p:nvSpPr>
            <p:cNvPr id="43" name="Rectangle 42"/>
            <p:cNvSpPr/>
            <p:nvPr userDrawn="1"/>
          </p:nvSpPr>
          <p:spPr>
            <a:xfrm>
              <a:off x="-120651" y="681442"/>
              <a:ext cx="9874251" cy="178243"/>
            </a:xfrm>
            <a:prstGeom prst="rect">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2" name="Picture 41" descr="BKRM_logo.png"/>
            <p:cNvPicPr>
              <a:picLocks noChangeAspect="1"/>
            </p:cNvPicPr>
            <p:nvPr userDrawn="1"/>
          </p:nvPicPr>
          <p:blipFill>
            <a:blip r:embed="rId19"/>
            <a:stretch>
              <a:fillRect/>
            </a:stretch>
          </p:blipFill>
          <p:spPr>
            <a:xfrm>
              <a:off x="50637" y="431801"/>
              <a:ext cx="2763965" cy="480816"/>
            </a:xfrm>
            <a:prstGeom prst="rect">
              <a:avLst/>
            </a:prstGeom>
          </p:spPr>
        </p:pic>
      </p:grpSp>
      <p:pic>
        <p:nvPicPr>
          <p:cNvPr id="19" name="Picture 18" descr="herader1.jpg"/>
          <p:cNvPicPr>
            <a:picLocks noChangeAspect="1"/>
          </p:cNvPicPr>
          <p:nvPr userDrawn="1"/>
        </p:nvPicPr>
        <p:blipFill>
          <a:blip r:embed="rId17"/>
          <a:stretch>
            <a:fillRect/>
          </a:stretch>
        </p:blipFill>
        <p:spPr>
          <a:xfrm>
            <a:off x="-32244" y="-152400"/>
            <a:ext cx="9272588" cy="1036843"/>
          </a:xfrm>
          <a:prstGeom prst="rect">
            <a:avLst/>
          </a:prstGeom>
        </p:spPr>
      </p:pic>
      <p:pic>
        <p:nvPicPr>
          <p:cNvPr id="20" name="Picture 19" descr="PDFooter.png"/>
          <p:cNvPicPr>
            <a:picLocks noChangeAspect="1"/>
          </p:cNvPicPr>
          <p:nvPr userDrawn="1"/>
        </p:nvPicPr>
        <p:blipFill>
          <a:blip r:embed="rId18"/>
          <a:stretch>
            <a:fillRect/>
          </a:stretch>
        </p:blipFill>
        <p:spPr>
          <a:xfrm>
            <a:off x="0" y="6096000"/>
            <a:ext cx="9144000" cy="914400"/>
          </a:xfrm>
          <a:prstGeom prst="rect">
            <a:avLst/>
          </a:prstGeom>
          <a:effectLst>
            <a:outerShdw blurRad="50800" dist="12700" dir="5400000" algn="tl" rotWithShape="0">
              <a:srgbClr val="000000">
                <a:alpha val="85000"/>
              </a:srgbClr>
            </a:outerShdw>
          </a:effectLst>
        </p:spPr>
      </p:pic>
      <p:sp>
        <p:nvSpPr>
          <p:cNvPr id="21" name="Rectangle 20"/>
          <p:cNvSpPr/>
          <p:nvPr userDrawn="1"/>
        </p:nvSpPr>
        <p:spPr>
          <a:xfrm>
            <a:off x="8534400" y="6324600"/>
            <a:ext cx="404813" cy="307975"/>
          </a:xfrm>
          <a:prstGeom prst="rect">
            <a:avLst/>
          </a:prstGeom>
        </p:spPr>
        <p:txBody>
          <a:bodyPr wrap="none">
            <a:prstTxWarp prst="textNoShape">
              <a:avLst/>
            </a:prstTxWarp>
            <a:spAutoFit/>
          </a:bodyPr>
          <a:lstStyle/>
          <a:p>
            <a:pPr>
              <a:defRPr/>
            </a:pPr>
            <a:fld id="{AAF1614E-5899-F240-A866-B106A9154914}" type="slidenum">
              <a:rPr lang="en-US" sz="1400">
                <a:solidFill>
                  <a:srgbClr val="FFFFFF"/>
                </a:solidFill>
                <a:latin typeface="Arial" charset="0"/>
              </a:rPr>
              <a:pPr>
                <a:defRPr/>
              </a:pPr>
              <a:t>‹#›</a:t>
            </a:fld>
            <a:endParaRPr lang="en-US" sz="1400" dirty="0">
              <a:solidFill>
                <a:srgbClr val="FFFFFF"/>
              </a:solidFill>
              <a:latin typeface="Arial" charset="0"/>
            </a:endParaRPr>
          </a:p>
        </p:txBody>
      </p:sp>
      <p:sp>
        <p:nvSpPr>
          <p:cNvPr id="22" name="Rectangle 21"/>
          <p:cNvSpPr/>
          <p:nvPr userDrawn="1"/>
        </p:nvSpPr>
        <p:spPr>
          <a:xfrm>
            <a:off x="-228600" y="-234950"/>
            <a:ext cx="9982200" cy="1094635"/>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9" name="Group 46"/>
          <p:cNvGrpSpPr>
            <a:grpSpLocks noChangeAspect="1"/>
          </p:cNvGrpSpPr>
          <p:nvPr userDrawn="1"/>
        </p:nvGrpSpPr>
        <p:grpSpPr>
          <a:xfrm>
            <a:off x="-304800" y="317500"/>
            <a:ext cx="12688318" cy="617844"/>
            <a:chOff x="-120651" y="431801"/>
            <a:chExt cx="9874251" cy="480816"/>
          </a:xfrm>
        </p:grpSpPr>
        <p:sp>
          <p:nvSpPr>
            <p:cNvPr id="30" name="Rectangle 29"/>
            <p:cNvSpPr/>
            <p:nvPr userDrawn="1"/>
          </p:nvSpPr>
          <p:spPr>
            <a:xfrm>
              <a:off x="-120651" y="681442"/>
              <a:ext cx="9874251" cy="178243"/>
            </a:xfrm>
            <a:prstGeom prst="rect">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1" name="Picture 30" descr="BKRM_logo.png"/>
            <p:cNvPicPr>
              <a:picLocks noChangeAspect="1"/>
            </p:cNvPicPr>
            <p:nvPr userDrawn="1"/>
          </p:nvPicPr>
          <p:blipFill>
            <a:blip r:embed="rId19"/>
            <a:stretch>
              <a:fillRect/>
            </a:stretch>
          </p:blipFill>
          <p:spPr>
            <a:xfrm>
              <a:off x="50637" y="431801"/>
              <a:ext cx="2763965" cy="480816"/>
            </a:xfrm>
            <a:prstGeom prst="rect">
              <a:avLst/>
            </a:prstGeom>
          </p:spPr>
        </p:pic>
      </p:grpSp>
    </p:spTree>
  </p:cSld>
  <p:clrMap bg1="dk1" tx1="lt1" bg2="dk2" tx2="lt2" accent1="accent1" accent2="accent2" accent3="accent3" accent4="accent4" accent5="accent5" accent6="accent6" hlink="hlink" folHlink="folHlink"/>
  <p:sldLayoutIdLst>
    <p:sldLayoutId id="2147483727" r:id="rId1"/>
    <p:sldLayoutId id="2147483735" r:id="rId2"/>
    <p:sldLayoutId id="2147483728" r:id="rId3"/>
    <p:sldLayoutId id="2147483729" r:id="rId4"/>
    <p:sldLayoutId id="2147483734" r:id="rId5"/>
    <p:sldLayoutId id="2147483730" r:id="rId6"/>
    <p:sldLayoutId id="2147483731" r:id="rId7"/>
    <p:sldLayoutId id="2147483732" r:id="rId8"/>
    <p:sldLayoutId id="2147483663" r:id="rId9"/>
    <p:sldLayoutId id="2147483736" r:id="rId10"/>
    <p:sldLayoutId id="2147483737" r:id="rId11"/>
    <p:sldLayoutId id="2147483738" r:id="rId12"/>
    <p:sldLayoutId id="2147483740" r:id="rId13"/>
    <p:sldLayoutId id="2147483742" r:id="rId14"/>
  </p:sldLayoutIdLst>
  <p:timing>
    <p:tnLst>
      <p:par>
        <p:cTn id="1" dur="indefinite" restart="never" nodeType="tmRoot"/>
      </p:par>
    </p:tnLst>
  </p:timing>
  <p:hf hdr="0" ftr="0" dt="0"/>
  <p:txStyles>
    <p:titleStyle>
      <a:lvl1pPr algn="ctr" defTabSz="457200" rtl="0" eaLnBrk="1" latinLnBrk="0" hangingPunct="1">
        <a:spcBef>
          <a:spcPct val="0"/>
        </a:spcBef>
        <a:buNone/>
        <a:defRPr lang="en-US" sz="4400" b="1" kern="1200" dirty="0" smtClean="0">
          <a:solidFill>
            <a:srgbClr val="1D469C"/>
          </a:solidFill>
          <a:latin typeface="Trebuchet MS"/>
          <a:ea typeface="+mj-ea"/>
          <a:cs typeface="Trebuchet M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Trebuchet MS"/>
          <a:ea typeface="+mn-ea"/>
          <a:cs typeface="Trebuchet MS"/>
        </a:defRPr>
      </a:lvl1pPr>
      <a:lvl2pPr marL="742950" indent="-285750" algn="l" defTabSz="457200" rtl="0" eaLnBrk="1" latinLnBrk="0" hangingPunct="1">
        <a:spcBef>
          <a:spcPct val="20000"/>
        </a:spcBef>
        <a:buFont typeface="Arial"/>
        <a:buChar char="–"/>
        <a:defRPr sz="2800" kern="1200">
          <a:solidFill>
            <a:schemeClr val="tx1"/>
          </a:solidFill>
          <a:latin typeface="Trebuchet MS"/>
          <a:ea typeface="+mn-ea"/>
          <a:cs typeface="Trebuchet MS"/>
        </a:defRPr>
      </a:lvl2pPr>
      <a:lvl3pPr marL="1143000" indent="-228600" algn="l" defTabSz="457200" rtl="0" eaLnBrk="1" latinLnBrk="0" hangingPunct="1">
        <a:spcBef>
          <a:spcPct val="20000"/>
        </a:spcBef>
        <a:buFont typeface="Arial"/>
        <a:buChar char="•"/>
        <a:defRPr sz="2400" kern="1200">
          <a:solidFill>
            <a:schemeClr val="tx1"/>
          </a:solidFill>
          <a:latin typeface="Trebuchet MS"/>
          <a:ea typeface="+mn-ea"/>
          <a:cs typeface="Trebuchet MS"/>
        </a:defRPr>
      </a:lvl3pPr>
      <a:lvl4pPr marL="1600200" indent="-228600" algn="l" defTabSz="457200" rtl="0" eaLnBrk="1" latinLnBrk="0" hangingPunct="1">
        <a:spcBef>
          <a:spcPct val="20000"/>
        </a:spcBef>
        <a:buFont typeface="Arial"/>
        <a:buChar char="–"/>
        <a:defRPr sz="2000" kern="1200">
          <a:solidFill>
            <a:schemeClr val="tx1"/>
          </a:solidFill>
          <a:latin typeface="Trebuchet MS"/>
          <a:ea typeface="+mn-ea"/>
          <a:cs typeface="Trebuchet MS"/>
        </a:defRPr>
      </a:lvl4pPr>
      <a:lvl5pPr marL="2057400" indent="-228600" algn="l" defTabSz="457200" rtl="0" eaLnBrk="1" latinLnBrk="0" hangingPunct="1">
        <a:spcBef>
          <a:spcPct val="20000"/>
        </a:spcBef>
        <a:buFont typeface="Arial"/>
        <a:buChar char="»"/>
        <a:defRPr sz="2000" kern="1200">
          <a:solidFill>
            <a:schemeClr val="tx1"/>
          </a:solidFill>
          <a:latin typeface="Trebuchet MS"/>
          <a:ea typeface="+mn-ea"/>
          <a:cs typeface="Trebuchet M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5.xml"/><Relationship Id="rId4" Type="http://schemas.openxmlformats.org/officeDocument/2006/relationships/diagramLayout" Target="../diagrams/layout5.xml"/><Relationship Id="rId5" Type="http://schemas.openxmlformats.org/officeDocument/2006/relationships/diagramQuickStyle" Target="../diagrams/quickStyle5.xml"/><Relationship Id="rId6" Type="http://schemas.openxmlformats.org/officeDocument/2006/relationships/diagramColors" Target="../diagrams/colors5.xml"/><Relationship Id="rId7" Type="http://schemas.microsoft.com/office/2007/relationships/diagramDrawing" Target="../diagrams/drawing5.xml"/><Relationship Id="rId8" Type="http://schemas.openxmlformats.org/officeDocument/2006/relationships/image" Target="../media/image9.png"/><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1.xml"/><Relationship Id="rId3"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image" Target="../media/image11.jpeg"/></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6.xml"/><Relationship Id="rId4" Type="http://schemas.openxmlformats.org/officeDocument/2006/relationships/diagramLayout" Target="../diagrams/layout6.xml"/><Relationship Id="rId5" Type="http://schemas.openxmlformats.org/officeDocument/2006/relationships/diagramQuickStyle" Target="../diagrams/quickStyle6.xml"/><Relationship Id="rId6" Type="http://schemas.openxmlformats.org/officeDocument/2006/relationships/diagramColors" Target="../diagrams/colors6.xml"/><Relationship Id="rId7" Type="http://schemas.microsoft.com/office/2007/relationships/diagramDrawing" Target="../diagrams/drawing6.xml"/><Relationship Id="rId1" Type="http://schemas.openxmlformats.org/officeDocument/2006/relationships/slideLayout" Target="../slideLayouts/slideLayout19.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7.xml"/><Relationship Id="rId4" Type="http://schemas.openxmlformats.org/officeDocument/2006/relationships/diagramLayout" Target="../diagrams/layout7.xml"/><Relationship Id="rId5" Type="http://schemas.openxmlformats.org/officeDocument/2006/relationships/diagramQuickStyle" Target="../diagrams/quickStyle7.xml"/><Relationship Id="rId6" Type="http://schemas.openxmlformats.org/officeDocument/2006/relationships/diagramColors" Target="../diagrams/colors7.xml"/><Relationship Id="rId7" Type="http://schemas.microsoft.com/office/2007/relationships/diagramDrawing" Target="../diagrams/drawing7.xml"/><Relationship Id="rId1" Type="http://schemas.openxmlformats.org/officeDocument/2006/relationships/slideLayout" Target="../slideLayouts/slideLayout10.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8.xml"/><Relationship Id="rId4" Type="http://schemas.openxmlformats.org/officeDocument/2006/relationships/diagramLayout" Target="../diagrams/layout8.xml"/><Relationship Id="rId5" Type="http://schemas.openxmlformats.org/officeDocument/2006/relationships/diagramQuickStyle" Target="../diagrams/quickStyle8.xml"/><Relationship Id="rId6" Type="http://schemas.openxmlformats.org/officeDocument/2006/relationships/diagramColors" Target="../diagrams/colors8.xml"/><Relationship Id="rId7" Type="http://schemas.microsoft.com/office/2007/relationships/diagramDrawing" Target="../diagrams/drawing8.xml"/><Relationship Id="rId1" Type="http://schemas.openxmlformats.org/officeDocument/2006/relationships/slideLayout" Target="../slideLayouts/slideLayout1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9.xml"/><Relationship Id="rId4" Type="http://schemas.openxmlformats.org/officeDocument/2006/relationships/diagramLayout" Target="../diagrams/layout9.xml"/><Relationship Id="rId5" Type="http://schemas.openxmlformats.org/officeDocument/2006/relationships/diagramQuickStyle" Target="../diagrams/quickStyle9.xml"/><Relationship Id="rId6" Type="http://schemas.openxmlformats.org/officeDocument/2006/relationships/diagramColors" Target="../diagrams/colors9.xml"/><Relationship Id="rId7" Type="http://schemas.microsoft.com/office/2007/relationships/diagramDrawing" Target="../diagrams/drawing9.xml"/><Relationship Id="rId1" Type="http://schemas.openxmlformats.org/officeDocument/2006/relationships/slideLayout" Target="../slideLayouts/slideLayout10.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0.xml"/><Relationship Id="rId4" Type="http://schemas.openxmlformats.org/officeDocument/2006/relationships/diagramLayout" Target="../diagrams/layout10.xml"/><Relationship Id="rId5" Type="http://schemas.openxmlformats.org/officeDocument/2006/relationships/diagramQuickStyle" Target="../diagrams/quickStyle10.xml"/><Relationship Id="rId6" Type="http://schemas.openxmlformats.org/officeDocument/2006/relationships/diagramColors" Target="../diagrams/colors10.xml"/><Relationship Id="rId7" Type="http://schemas.microsoft.com/office/2007/relationships/diagramDrawing" Target="../diagrams/drawing10.xml"/><Relationship Id="rId1" Type="http://schemas.openxmlformats.org/officeDocument/2006/relationships/slideLayout" Target="../slideLayouts/slideLayout10.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6.png"/><Relationship Id="rId5" Type="http://schemas.openxmlformats.org/officeDocument/2006/relationships/image" Target="../media/image3.png"/><Relationship Id="rId6" Type="http://schemas.openxmlformats.org/officeDocument/2006/relationships/image" Target="../media/image1.png"/><Relationship Id="rId1" Type="http://schemas.openxmlformats.org/officeDocument/2006/relationships/slideLayout" Target="../slideLayouts/slideLayout9.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11.xml"/><Relationship Id="rId4" Type="http://schemas.openxmlformats.org/officeDocument/2006/relationships/diagramLayout" Target="../diagrams/layout11.xml"/><Relationship Id="rId5" Type="http://schemas.openxmlformats.org/officeDocument/2006/relationships/diagramQuickStyle" Target="../diagrams/quickStyle11.xml"/><Relationship Id="rId6" Type="http://schemas.openxmlformats.org/officeDocument/2006/relationships/diagramColors" Target="../diagrams/colors11.xml"/><Relationship Id="rId7" Type="http://schemas.microsoft.com/office/2007/relationships/diagramDrawing" Target="../diagrams/drawing11.xml"/><Relationship Id="rId1" Type="http://schemas.openxmlformats.org/officeDocument/2006/relationships/slideLayout" Target="../slideLayouts/slideLayout10.xml"/><Relationship Id="rId2" Type="http://schemas.openxmlformats.org/officeDocument/2006/relationships/notesSlide" Target="../notesSlides/notesSlide1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0.xml"/><Relationship Id="rId3" Type="http://schemas.openxmlformats.org/officeDocument/2006/relationships/image" Target="../media/image1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1.xml"/><Relationship Id="rId3" Type="http://schemas.openxmlformats.org/officeDocument/2006/relationships/image" Target="../media/image12.png"/></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12.xml"/><Relationship Id="rId4" Type="http://schemas.openxmlformats.org/officeDocument/2006/relationships/diagramLayout" Target="../diagrams/layout12.xml"/><Relationship Id="rId5" Type="http://schemas.openxmlformats.org/officeDocument/2006/relationships/diagramQuickStyle" Target="../diagrams/quickStyle12.xml"/><Relationship Id="rId6" Type="http://schemas.openxmlformats.org/officeDocument/2006/relationships/diagramColors" Target="../diagrams/colors12.xml"/><Relationship Id="rId7" Type="http://schemas.microsoft.com/office/2007/relationships/diagramDrawing" Target="../diagrams/drawing12.xml"/><Relationship Id="rId1" Type="http://schemas.openxmlformats.org/officeDocument/2006/relationships/slideLayout" Target="../slideLayouts/slideLayout10.xml"/><Relationship Id="rId2" Type="http://schemas.openxmlformats.org/officeDocument/2006/relationships/notesSlide" Target="../notesSlides/notesSlide2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4.xml"/><Relationship Id="rId3" Type="http://schemas.openxmlformats.org/officeDocument/2006/relationships/image" Target="../media/image1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5.xml"/></Relationships>
</file>

<file path=ppt/slides/_rels/slide29.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1" Type="http://schemas.openxmlformats.org/officeDocument/2006/relationships/slideLayout" Target="../slideLayouts/slideLayout10.xml"/><Relationship Id="rId2" Type="http://schemas.openxmlformats.org/officeDocument/2006/relationships/notesSlide" Target="../notesSlides/notesSlide26.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16.jpeg"/><Relationship Id="rId4" Type="http://schemas.openxmlformats.org/officeDocument/2006/relationships/diagramData" Target="../diagrams/data13.xml"/><Relationship Id="rId5" Type="http://schemas.openxmlformats.org/officeDocument/2006/relationships/diagramLayout" Target="../diagrams/layout13.xml"/><Relationship Id="rId6" Type="http://schemas.openxmlformats.org/officeDocument/2006/relationships/diagramQuickStyle" Target="../diagrams/quickStyle13.xml"/><Relationship Id="rId7" Type="http://schemas.openxmlformats.org/officeDocument/2006/relationships/diagramColors" Target="../diagrams/colors13.xml"/><Relationship Id="rId8" Type="http://schemas.microsoft.com/office/2007/relationships/diagramDrawing" Target="../diagrams/drawing13.xml"/><Relationship Id="rId1" Type="http://schemas.openxmlformats.org/officeDocument/2006/relationships/slideLayout" Target="../slideLayouts/slideLayout10.xml"/><Relationship Id="rId2" Type="http://schemas.openxmlformats.org/officeDocument/2006/relationships/notesSlide" Target="../notesSlides/notesSlide2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14.xml"/><Relationship Id="rId4" Type="http://schemas.openxmlformats.org/officeDocument/2006/relationships/diagramLayout" Target="../diagrams/layout14.xml"/><Relationship Id="rId5" Type="http://schemas.openxmlformats.org/officeDocument/2006/relationships/diagramQuickStyle" Target="../diagrams/quickStyle14.xml"/><Relationship Id="rId6" Type="http://schemas.openxmlformats.org/officeDocument/2006/relationships/diagramColors" Target="../diagrams/colors14.xml"/><Relationship Id="rId7" Type="http://schemas.microsoft.com/office/2007/relationships/diagramDrawing" Target="../diagrams/drawing14.xml"/><Relationship Id="rId1" Type="http://schemas.openxmlformats.org/officeDocument/2006/relationships/slideLayout" Target="../slideLayouts/slideLayout7.xml"/><Relationship Id="rId2" Type="http://schemas.openxmlformats.org/officeDocument/2006/relationships/notesSlide" Target="../notesSlides/notesSlide2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3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3.xml"/><Relationship Id="rId3" Type="http://schemas.openxmlformats.org/officeDocument/2006/relationships/image" Target="../media/image17.png"/></Relationships>
</file>

<file path=ppt/slides/_rels/slide37.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png"/><Relationship Id="rId5" Type="http://schemas.openxmlformats.org/officeDocument/2006/relationships/image" Target="../media/image20.png"/><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8.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5" Type="http://schemas.openxmlformats.org/officeDocument/2006/relationships/image" Target="../media/image23.png"/><Relationship Id="rId6" Type="http://schemas.openxmlformats.org/officeDocument/2006/relationships/image" Target="../media/image24.png"/><Relationship Id="rId7" Type="http://schemas.openxmlformats.org/officeDocument/2006/relationships/image" Target="../media/image25.png"/><Relationship Id="rId8" Type="http://schemas.openxmlformats.org/officeDocument/2006/relationships/image" Target="../media/image26.png"/><Relationship Id="rId1" Type="http://schemas.openxmlformats.org/officeDocument/2006/relationships/slideLayout" Target="../slideLayouts/slideLayout6.xml"/><Relationship Id="rId2" Type="http://schemas.openxmlformats.org/officeDocument/2006/relationships/notesSlide" Target="../notesSlides/notesSlide35.xml"/></Relationships>
</file>

<file path=ppt/slides/_rels/slide39.xml.rels><?xml version="1.0" encoding="UTF-8" standalone="yes"?>
<Relationships xmlns="http://schemas.openxmlformats.org/package/2006/relationships"><Relationship Id="rId9" Type="http://schemas.openxmlformats.org/officeDocument/2006/relationships/image" Target="../media/image32.png"/><Relationship Id="rId20" Type="http://schemas.openxmlformats.org/officeDocument/2006/relationships/image" Target="../media/image37.png"/><Relationship Id="rId21" Type="http://schemas.openxmlformats.org/officeDocument/2006/relationships/image" Target="../media/image38.png"/><Relationship Id="rId10" Type="http://schemas.openxmlformats.org/officeDocument/2006/relationships/image" Target="../media/image33.png"/><Relationship Id="rId11" Type="http://schemas.openxmlformats.org/officeDocument/2006/relationships/image" Target="../media/image34.png"/><Relationship Id="rId12" Type="http://schemas.openxmlformats.org/officeDocument/2006/relationships/image" Target="../media/image21.png"/><Relationship Id="rId13" Type="http://schemas.openxmlformats.org/officeDocument/2006/relationships/image" Target="../media/image22.png"/><Relationship Id="rId14" Type="http://schemas.openxmlformats.org/officeDocument/2006/relationships/image" Target="../media/image23.png"/><Relationship Id="rId15" Type="http://schemas.openxmlformats.org/officeDocument/2006/relationships/image" Target="../media/image24.png"/><Relationship Id="rId16" Type="http://schemas.openxmlformats.org/officeDocument/2006/relationships/image" Target="../media/image25.png"/><Relationship Id="rId17" Type="http://schemas.openxmlformats.org/officeDocument/2006/relationships/image" Target="../media/image26.png"/><Relationship Id="rId18" Type="http://schemas.openxmlformats.org/officeDocument/2006/relationships/image" Target="../media/image35.png"/><Relationship Id="rId19" Type="http://schemas.openxmlformats.org/officeDocument/2006/relationships/image" Target="../media/image36.png"/><Relationship Id="rId1" Type="http://schemas.openxmlformats.org/officeDocument/2006/relationships/slideLayout" Target="../slideLayouts/slideLayout6.xml"/><Relationship Id="rId2" Type="http://schemas.openxmlformats.org/officeDocument/2006/relationships/notesSlide" Target="../notesSlides/notesSlide36.xml"/><Relationship Id="rId3" Type="http://schemas.openxmlformats.org/officeDocument/2006/relationships/image" Target="../media/image14.png"/><Relationship Id="rId4" Type="http://schemas.openxmlformats.org/officeDocument/2006/relationships/image" Target="../media/image27.png"/><Relationship Id="rId5" Type="http://schemas.openxmlformats.org/officeDocument/2006/relationships/image" Target="../media/image28.png"/><Relationship Id="rId6" Type="http://schemas.openxmlformats.org/officeDocument/2006/relationships/image" Target="../media/image29.png"/><Relationship Id="rId7" Type="http://schemas.openxmlformats.org/officeDocument/2006/relationships/image" Target="../media/image30.png"/><Relationship Id="rId8" Type="http://schemas.openxmlformats.org/officeDocument/2006/relationships/image" Target="../media/image31.png"/></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3" Type="http://schemas.openxmlformats.org/officeDocument/2006/relationships/image" Target="../media/image39.wmf"/><Relationship Id="rId4" Type="http://schemas.openxmlformats.org/officeDocument/2006/relationships/diagramData" Target="../diagrams/data15.xml"/><Relationship Id="rId5" Type="http://schemas.openxmlformats.org/officeDocument/2006/relationships/diagramLayout" Target="../diagrams/layout15.xml"/><Relationship Id="rId6" Type="http://schemas.openxmlformats.org/officeDocument/2006/relationships/diagramQuickStyle" Target="../diagrams/quickStyle15.xml"/><Relationship Id="rId7" Type="http://schemas.openxmlformats.org/officeDocument/2006/relationships/diagramColors" Target="../diagrams/colors15.xml"/><Relationship Id="rId8" Type="http://schemas.microsoft.com/office/2007/relationships/diagramDrawing" Target="../diagrams/drawing15.xml"/><Relationship Id="rId1" Type="http://schemas.openxmlformats.org/officeDocument/2006/relationships/slideLayout" Target="../slideLayouts/slideLayout8.xml"/><Relationship Id="rId2" Type="http://schemas.openxmlformats.org/officeDocument/2006/relationships/notesSlide" Target="../notesSlides/notesSlide37.xml"/></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6.png"/><Relationship Id="rId5" Type="http://schemas.openxmlformats.org/officeDocument/2006/relationships/image" Target="../media/image1.png"/><Relationship Id="rId6"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notesSlide" Target="../notesSlides/notesSlide38.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3.xml"/><Relationship Id="rId4" Type="http://schemas.openxmlformats.org/officeDocument/2006/relationships/diagramLayout" Target="../diagrams/layout3.xml"/><Relationship Id="rId5" Type="http://schemas.openxmlformats.org/officeDocument/2006/relationships/diagramQuickStyle" Target="../diagrams/quickStyle3.xml"/><Relationship Id="rId6" Type="http://schemas.openxmlformats.org/officeDocument/2006/relationships/diagramColors" Target="../diagrams/colors3.xml"/><Relationship Id="rId7" Type="http://schemas.microsoft.com/office/2007/relationships/diagramDrawing" Target="../diagrams/drawing3.xml"/><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4.xml"/><Relationship Id="rId4" Type="http://schemas.openxmlformats.org/officeDocument/2006/relationships/diagramLayout" Target="../diagrams/layout4.xml"/><Relationship Id="rId5" Type="http://schemas.openxmlformats.org/officeDocument/2006/relationships/diagramQuickStyle" Target="../diagrams/quickStyle4.xml"/><Relationship Id="rId6" Type="http://schemas.openxmlformats.org/officeDocument/2006/relationships/diagramColors" Target="../diagrams/colors4.xml"/><Relationship Id="rId7" Type="http://schemas.microsoft.com/office/2007/relationships/diagramDrawing" Target="../diagrams/drawing4.xml"/><Relationship Id="rId8" Type="http://schemas.openxmlformats.org/officeDocument/2006/relationships/image" Target="../media/image7.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1"/>
          <p:cNvSpPr txBox="1">
            <a:spLocks/>
          </p:cNvSpPr>
          <p:nvPr/>
        </p:nvSpPr>
        <p:spPr>
          <a:xfrm>
            <a:off x="685800" y="4724400"/>
            <a:ext cx="7772400" cy="609600"/>
          </a:xfrm>
          <a:prstGeom prst="rect">
            <a:avLst/>
          </a:prstGeom>
        </p:spPr>
        <p:txBody>
          <a:bodyPr anchor="ctr">
            <a:normAutofit fontScale="90000" lnSpcReduction="20000"/>
          </a:bodyPr>
          <a:lstStyle/>
          <a:p>
            <a:pPr algn="ctr" fontAlgn="auto">
              <a:spcAft>
                <a:spcPts val="0"/>
              </a:spcAft>
              <a:defRPr/>
            </a:pPr>
            <a:r>
              <a:rPr lang="en-US" sz="4400" b="1" i="1" dirty="0">
                <a:latin typeface="Arial"/>
                <a:ea typeface="+mj-ea"/>
                <a:cs typeface="Arial"/>
              </a:rPr>
              <a:t>Building Literacy for Life</a:t>
            </a:r>
          </a:p>
        </p:txBody>
      </p:sp>
      <p:pic>
        <p:nvPicPr>
          <p:cNvPr id="6" name="Picture 4" descr="BEC_logo.jpg"/>
          <p:cNvPicPr>
            <a:picLocks noChangeAspect="1"/>
          </p:cNvPicPr>
          <p:nvPr/>
        </p:nvPicPr>
        <p:blipFill>
          <a:blip r:embed="rId3"/>
          <a:srcRect/>
          <a:stretch>
            <a:fillRect/>
          </a:stretch>
        </p:blipFill>
        <p:spPr bwMode="auto">
          <a:xfrm>
            <a:off x="2743200" y="762000"/>
            <a:ext cx="3657600" cy="3627438"/>
          </a:xfrm>
          <a:prstGeom prst="rect">
            <a:avLst/>
          </a:prstGeom>
          <a:noFill/>
          <a:ln w="9525">
            <a:noFill/>
            <a:miter lim="800000"/>
            <a:headEnd/>
            <a:tailEnd/>
          </a:ln>
        </p:spPr>
      </p:pic>
      <p:sp>
        <p:nvSpPr>
          <p:cNvPr id="7" name="Rectangle 5"/>
          <p:cNvSpPr>
            <a:spLocks noChangeArrowheads="1"/>
          </p:cNvSpPr>
          <p:nvPr/>
        </p:nvSpPr>
        <p:spPr bwMode="auto">
          <a:xfrm>
            <a:off x="7543800" y="4659313"/>
            <a:ext cx="495300" cy="369887"/>
          </a:xfrm>
          <a:prstGeom prst="rect">
            <a:avLst/>
          </a:prstGeom>
          <a:noFill/>
          <a:ln w="9525">
            <a:noFill/>
            <a:miter lim="800000"/>
            <a:headEnd/>
            <a:tailEnd/>
          </a:ln>
        </p:spPr>
        <p:txBody>
          <a:bodyPr wrap="none">
            <a:prstTxWarp prst="textNoShape">
              <a:avLst/>
            </a:prstTxWarp>
            <a:spAutoFit/>
          </a:bodyPr>
          <a:lstStyle/>
          <a:p>
            <a:r>
              <a:rPr lang="en-US">
                <a:latin typeface="Calibri" charset="0"/>
              </a:rPr>
              <a:t>TM</a:t>
            </a:r>
          </a:p>
        </p:txBody>
      </p:sp>
    </p:spTree>
  </p:cSld>
  <p:clrMapOvr>
    <a:masterClrMapping/>
  </p:clrMapOvr>
  <p:transition>
    <p:cover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graphicFrame>
        <p:nvGraphicFramePr>
          <p:cNvPr id="11" name="Content Placeholder 10"/>
          <p:cNvGraphicFramePr>
            <a:graphicFrameLocks noGrp="1"/>
          </p:cNvGraphicFramePr>
          <p:nvPr>
            <p:ph sz="quarter" idx="12"/>
          </p:nvPr>
        </p:nvGraphicFramePr>
        <p:xfrm>
          <a:off x="5715000" y="1219200"/>
          <a:ext cx="3200400" cy="4648200"/>
        </p:xfrm>
        <a:graphic>
          <a:graphicData uri="http://schemas.openxmlformats.org/drawingml/2006/diagram">
            <a:relIds xmlns:dgm="http://schemas.openxmlformats.org/drawingml/2006/diagram" xmlns:r="http://schemas.openxmlformats.org/officeDocument/2006/relationships" r:dm="rId3" r:lo="rId4" r:qs="rId5" r:cs="rId6"/>
          </a:graphicData>
        </a:graphic>
      </p:graphicFrame>
      <p:sp>
        <p:nvSpPr>
          <p:cNvPr id="376835" name="Rectangle 3"/>
          <p:cNvSpPr>
            <a:spLocks noGrp="1" noChangeArrowheads="1"/>
          </p:cNvSpPr>
          <p:nvPr>
            <p:ph type="body" sz="quarter" idx="13"/>
          </p:nvPr>
        </p:nvSpPr>
        <p:spPr>
          <a:xfrm>
            <a:off x="3251200" y="254000"/>
            <a:ext cx="5867400" cy="2209800"/>
          </a:xfrm>
          <a:prstGeom prst="rect">
            <a:avLst/>
          </a:prstGeom>
        </p:spPr>
        <p:txBody>
          <a:bodyPr/>
          <a:lstStyle/>
          <a:p>
            <a:r>
              <a:rPr lang="en-US" sz="2800" b="1" dirty="0" smtClean="0">
                <a:solidFill>
                  <a:schemeClr val="bg2"/>
                </a:solidFill>
              </a:rPr>
              <a:t>Reading Development Over Time</a:t>
            </a:r>
            <a:endParaRPr lang="en-US" sz="2800" dirty="0">
              <a:solidFill>
                <a:schemeClr val="bg2"/>
              </a:solidFill>
            </a:endParaRPr>
          </a:p>
        </p:txBody>
      </p:sp>
      <p:pic>
        <p:nvPicPr>
          <p:cNvPr id="6" name="Picture 5"/>
          <p:cNvPicPr>
            <a:picLocks noChangeAspect="1" noChangeArrowheads="1"/>
          </p:cNvPicPr>
          <p:nvPr/>
        </p:nvPicPr>
        <p:blipFill>
          <a:blip r:embed="rId8"/>
          <a:srcRect/>
          <a:stretch>
            <a:fillRect/>
          </a:stretch>
        </p:blipFill>
        <p:spPr bwMode="auto">
          <a:xfrm>
            <a:off x="457200" y="1828800"/>
            <a:ext cx="4965700" cy="3304447"/>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graphicEl>
                                              <a:dgm id="{B897222D-9098-9F42-A14C-329BA507A6B3}"/>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graphicEl>
                                              <a:dgm id="{67C39955-B7D8-A948-8B8D-34287440DA61}"/>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graphicEl>
                                              <a:dgm id="{DAF9D7C6-2DF8-3B40-9FEA-EC05D88DBA44}"/>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graphicEl>
                                              <a:dgm id="{D5B03589-6E7A-DD44-AD8D-1551107C3490}"/>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graphicEl>
                                              <a:dgm id="{93055B8F-4D37-8A41-B772-0C697439BE07}"/>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Sub>
          <a:bldDgm bld="one"/>
        </p:bldSub>
      </p:bldGraphic>
    </p:bld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descr="levChart.png"/>
          <p:cNvPicPr>
            <a:picLocks noChangeAspect="1"/>
          </p:cNvPicPr>
          <p:nvPr/>
        </p:nvPicPr>
        <p:blipFill>
          <a:blip r:embed="rId3"/>
          <a:stretch>
            <a:fillRect/>
          </a:stretch>
        </p:blipFill>
        <p:spPr>
          <a:xfrm>
            <a:off x="3352800" y="-1"/>
            <a:ext cx="5029200" cy="6378179"/>
          </a:xfrm>
          <a:prstGeom prst="rect">
            <a:avLst/>
          </a:prstGeom>
        </p:spPr>
      </p:pic>
    </p:spTree>
  </p:cSld>
  <p:clrMapOvr>
    <a:masterClrMapping/>
  </p:clrMapOvr>
  <p:transition>
    <p:cover dir="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Rounded Rectangle 5"/>
          <p:cNvSpPr/>
          <p:nvPr/>
        </p:nvSpPr>
        <p:spPr>
          <a:xfrm>
            <a:off x="381000" y="1295400"/>
            <a:ext cx="8077200" cy="3505200"/>
          </a:xfrm>
          <a:prstGeom prst="roundRect">
            <a:avLst/>
          </a:prstGeom>
          <a:solidFill>
            <a:srgbClr val="FFFFFF"/>
          </a:solidFill>
          <a:ln w="381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2674" name="Rectangle 2"/>
          <p:cNvSpPr>
            <a:spLocks noChangeArrowheads="1"/>
          </p:cNvSpPr>
          <p:nvPr/>
        </p:nvSpPr>
        <p:spPr bwMode="auto">
          <a:xfrm>
            <a:off x="533400" y="1492508"/>
            <a:ext cx="7924800" cy="4216539"/>
          </a:xfrm>
          <a:prstGeom prst="rect">
            <a:avLst/>
          </a:prstGeom>
          <a:noFill/>
          <a:ln w="9525">
            <a:noFill/>
            <a:miter lim="800000"/>
            <a:headEnd/>
            <a:tailEnd/>
          </a:ln>
          <a:effectLst/>
        </p:spPr>
        <p:txBody>
          <a:bodyPr wrap="square" anchor="t" anchorCtr="0">
            <a:spAutoFit/>
          </a:bodyPr>
          <a:lstStyle/>
          <a:p>
            <a:pPr>
              <a:spcAft>
                <a:spcPts val="7200"/>
              </a:spcAft>
              <a:tabLst>
                <a:tab pos="1828800" algn="l"/>
              </a:tabLst>
            </a:pPr>
            <a:r>
              <a:rPr lang="en-US" sz="3200" b="1" i="1" dirty="0">
                <a:solidFill>
                  <a:schemeClr val="bg1"/>
                </a:solidFill>
              </a:rPr>
              <a:t>“…the research has well</a:t>
            </a:r>
            <a:r>
              <a:rPr lang="en-US" sz="3200" b="1" i="1" dirty="0" smtClean="0">
                <a:solidFill>
                  <a:schemeClr val="bg1"/>
                </a:solidFill>
              </a:rPr>
              <a:t> demonstrated </a:t>
            </a:r>
            <a:r>
              <a:rPr lang="en-US" sz="3200" b="1" i="1" dirty="0">
                <a:solidFill>
                  <a:schemeClr val="bg1"/>
                </a:solidFill>
              </a:rPr>
              <a:t>the need for</a:t>
            </a:r>
            <a:r>
              <a:rPr lang="en-US" sz="3200" b="1" i="1" dirty="0" smtClean="0">
                <a:solidFill>
                  <a:schemeClr val="bg1"/>
                </a:solidFill>
              </a:rPr>
              <a:t> students </a:t>
            </a:r>
            <a:r>
              <a:rPr lang="en-US" sz="3200" b="1" i="1" dirty="0">
                <a:solidFill>
                  <a:schemeClr val="bg1"/>
                </a:solidFill>
              </a:rPr>
              <a:t>to have instructional</a:t>
            </a:r>
            <a:r>
              <a:rPr lang="en-US" sz="3200" b="1" i="1" dirty="0" smtClean="0">
                <a:solidFill>
                  <a:schemeClr val="bg1"/>
                </a:solidFill>
              </a:rPr>
              <a:t> texts </a:t>
            </a:r>
            <a:r>
              <a:rPr lang="en-US" sz="3200" b="1" i="1" dirty="0">
                <a:solidFill>
                  <a:schemeClr val="bg1"/>
                </a:solidFill>
              </a:rPr>
              <a:t>that they can read accurately, fluently, and with good comprehension if we hope to foster academic achievement.</a:t>
            </a:r>
            <a:r>
              <a:rPr lang="en-US" sz="3200" b="1" i="1" dirty="0" smtClean="0">
                <a:solidFill>
                  <a:schemeClr val="bg1"/>
                </a:solidFill>
              </a:rPr>
              <a:t>”</a:t>
            </a:r>
            <a:endParaRPr lang="en-US" sz="3200" b="1" dirty="0" smtClean="0"/>
          </a:p>
          <a:p>
            <a:pPr lvl="1" algn="r">
              <a:tabLst>
                <a:tab pos="1828800" algn="l"/>
              </a:tabLst>
            </a:pPr>
            <a:r>
              <a:rPr lang="en-US" sz="1000" b="1" dirty="0" err="1" smtClean="0"/>
              <a:t>Allington</a:t>
            </a:r>
            <a:r>
              <a:rPr lang="en-US" sz="1000" b="1" dirty="0"/>
              <a:t>, </a:t>
            </a:r>
            <a:r>
              <a:rPr lang="en-US" sz="1000" b="1" i="1" dirty="0"/>
              <a:t>What Really Matters for Struggling </a:t>
            </a:r>
            <a:r>
              <a:rPr lang="en-US" sz="1000" b="1" i="1" dirty="0" smtClean="0"/>
              <a:t>Readers  </a:t>
            </a:r>
            <a:endParaRPr lang="en-US" sz="1000" b="1" i="1" dirty="0"/>
          </a:p>
        </p:txBody>
      </p:sp>
      <p:sp>
        <p:nvSpPr>
          <p:cNvPr id="4" name="Text Placeholder 3"/>
          <p:cNvSpPr>
            <a:spLocks noGrp="1"/>
          </p:cNvSpPr>
          <p:nvPr>
            <p:ph type="body" sz="quarter" idx="13"/>
          </p:nvPr>
        </p:nvSpPr>
        <p:spPr/>
        <p:txBody>
          <a:bodyPr/>
          <a:lstStyle/>
          <a:p>
            <a:endParaRPr lang="en-US"/>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Content Placeholder 5"/>
          <p:cNvSpPr>
            <a:spLocks noGrp="1"/>
          </p:cNvSpPr>
          <p:nvPr>
            <p:ph sz="quarter" idx="12"/>
          </p:nvPr>
        </p:nvSpPr>
        <p:spPr>
          <a:xfrm>
            <a:off x="177800" y="1066800"/>
            <a:ext cx="9118600" cy="2667000"/>
          </a:xfrm>
        </p:spPr>
        <p:txBody>
          <a:bodyPr/>
          <a:lstStyle/>
          <a:p>
            <a:pPr algn="ctr">
              <a:buNone/>
            </a:pPr>
            <a:r>
              <a:rPr lang="en-US" sz="3000" dirty="0" smtClean="0"/>
              <a:t>Small group reading instruction</a:t>
            </a:r>
            <a:endParaRPr lang="en-US" sz="3000" dirty="0"/>
          </a:p>
        </p:txBody>
      </p:sp>
      <p:sp>
        <p:nvSpPr>
          <p:cNvPr id="5" name="Text Placeholder 4"/>
          <p:cNvSpPr>
            <a:spLocks noGrp="1"/>
          </p:cNvSpPr>
          <p:nvPr>
            <p:ph type="body" sz="quarter" idx="13"/>
          </p:nvPr>
        </p:nvSpPr>
        <p:spPr>
          <a:xfrm>
            <a:off x="3251200" y="330200"/>
            <a:ext cx="5867400" cy="660400"/>
          </a:xfrm>
          <a:prstGeom prst="rect">
            <a:avLst/>
          </a:prstGeom>
        </p:spPr>
        <p:txBody>
          <a:bodyPr/>
          <a:lstStyle/>
          <a:p>
            <a:pPr marL="0" indent="0">
              <a:lnSpc>
                <a:spcPts val="2460"/>
              </a:lnSpc>
            </a:pPr>
            <a:r>
              <a:rPr lang="en-US" sz="3400" b="1" dirty="0" smtClean="0">
                <a:solidFill>
                  <a:srgbClr val="1F497D"/>
                </a:solidFill>
                <a:latin typeface="+mj-lt"/>
              </a:rPr>
              <a:t>What is guided reading?</a:t>
            </a:r>
            <a:endParaRPr lang="en-US" sz="3400" b="1" dirty="0">
              <a:solidFill>
                <a:srgbClr val="1F497D"/>
              </a:solidFill>
              <a:latin typeface="+mj-lt"/>
            </a:endParaRPr>
          </a:p>
        </p:txBody>
      </p:sp>
      <p:pic>
        <p:nvPicPr>
          <p:cNvPr id="7" name="Picture 3" descr="sg98"/>
          <p:cNvPicPr>
            <a:picLocks noChangeAspect="1" noChangeArrowheads="1"/>
          </p:cNvPicPr>
          <p:nvPr/>
        </p:nvPicPr>
        <p:blipFill>
          <a:blip r:embed="rId3"/>
          <a:srcRect/>
          <a:stretch>
            <a:fillRect/>
          </a:stretch>
        </p:blipFill>
        <p:spPr bwMode="auto">
          <a:xfrm>
            <a:off x="1333500" y="1752600"/>
            <a:ext cx="6667500" cy="4372841"/>
          </a:xfrm>
          <a:prstGeom prst="rect">
            <a:avLst/>
          </a:prstGeom>
          <a:noFill/>
          <a:ln w="76200" cap="flat" cmpd="sng" algn="ctr">
            <a:solidFill>
              <a:schemeClr val="tx1"/>
            </a:solidFill>
            <a:prstDash val="solid"/>
            <a:miter lim="800000"/>
            <a:headEnd type="none" w="med" len="med"/>
            <a:tailEnd type="none" w="med" len="med"/>
          </a:ln>
          <a:effectLst>
            <a:outerShdw blurRad="50800" dist="38100" dir="2700000">
              <a:srgbClr val="000000">
                <a:alpha val="43000"/>
              </a:srgbClr>
            </a:outerShdw>
          </a:effectLst>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sz="quarter" idx="12"/>
          </p:nvPr>
        </p:nvGraphicFramePr>
        <p:xfrm>
          <a:off x="2667000" y="1447800"/>
          <a:ext cx="5486400" cy="4648200"/>
        </p:xfrm>
        <a:graphic>
          <a:graphicData uri="http://schemas.openxmlformats.org/drawingml/2006/diagram">
            <a:relIds xmlns:dgm="http://schemas.openxmlformats.org/drawingml/2006/diagram" xmlns:r="http://schemas.openxmlformats.org/officeDocument/2006/relationships" r:dm="rId3" r:lo="rId4" r:qs="rId5" r:cs="rId6"/>
          </a:graphicData>
        </a:graphic>
      </p:graphicFrame>
      <p:sp>
        <p:nvSpPr>
          <p:cNvPr id="6" name="Rectangle 3"/>
          <p:cNvSpPr txBox="1">
            <a:spLocks noChangeArrowheads="1"/>
          </p:cNvSpPr>
          <p:nvPr/>
        </p:nvSpPr>
        <p:spPr>
          <a:xfrm>
            <a:off x="3251200" y="152400"/>
            <a:ext cx="5130800" cy="2209800"/>
          </a:xfrm>
          <a:prstGeom prst="rect">
            <a:avLst/>
          </a:prstGeom>
        </p:spPr>
        <p:txBody>
          <a:bodyPr vert="horz"/>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3600" b="1" i="0" u="none" strike="noStrike" kern="1200" cap="none" spc="0" normalizeH="0" baseline="0" noProof="0" dirty="0" smtClean="0">
                <a:ln>
                  <a:noFill/>
                </a:ln>
                <a:solidFill>
                  <a:srgbClr val="1F497D"/>
                </a:solidFill>
                <a:effectLst/>
                <a:uLnTx/>
                <a:uFillTx/>
                <a:latin typeface="+mj-lt"/>
                <a:ea typeface="+mn-ea"/>
                <a:cs typeface="Trebuchet MS"/>
              </a:rPr>
              <a:t>Guided Reading?</a:t>
            </a:r>
            <a:endParaRPr kumimoji="0" lang="en-US" sz="3600" b="1" i="0" u="none" strike="noStrike" kern="1200" cap="none" spc="0" normalizeH="0" baseline="0" noProof="0" dirty="0">
              <a:ln>
                <a:noFill/>
              </a:ln>
              <a:solidFill>
                <a:srgbClr val="1F497D"/>
              </a:solidFill>
              <a:effectLst/>
              <a:uLnTx/>
              <a:uFillTx/>
              <a:latin typeface="+mj-lt"/>
              <a:ea typeface="+mn-ea"/>
              <a:cs typeface="Trebuchet M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graphicEl>
                                              <a:dgm id="{ADCC767F-DE80-6C41-A1E8-FC4EA01598D8}"/>
                                            </p:graphic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graphicEl>
                                              <a:dgm id="{8E4EFD29-0B2C-4741-A247-2EBF9D461CEE}"/>
                                            </p:graphic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graphicEl>
                                              <a:dgm id="{C93D1820-5F9D-AA45-AEE6-0E8940B3CF0A}"/>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P spid="6" grpId="0" build="p" autoUpdateAnimBg="0"/>
    </p:bld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768003" name="Rectangle 3"/>
          <p:cNvSpPr>
            <a:spLocks noGrp="1" noChangeArrowheads="1"/>
          </p:cNvSpPr>
          <p:nvPr>
            <p:ph type="body" sz="quarter" idx="13"/>
          </p:nvPr>
        </p:nvSpPr>
        <p:spPr>
          <a:xfrm>
            <a:off x="3251200" y="190500"/>
            <a:ext cx="5867400" cy="2209800"/>
          </a:xfrm>
          <a:prstGeom prst="rect">
            <a:avLst/>
          </a:prstGeom>
        </p:spPr>
        <p:txBody>
          <a:bodyPr/>
          <a:lstStyle/>
          <a:p>
            <a:r>
              <a:rPr lang="en-US" b="1" dirty="0" smtClean="0">
                <a:solidFill>
                  <a:srgbClr val="1F497D"/>
                </a:solidFill>
              </a:rPr>
              <a:t>Applies to </a:t>
            </a:r>
            <a:r>
              <a:rPr lang="en-US" b="1" dirty="0" smtClean="0">
                <a:solidFill>
                  <a:srgbClr val="1F497D"/>
                </a:solidFill>
                <a:latin typeface="+mj-lt"/>
              </a:rPr>
              <a:t>Guided Reading?</a:t>
            </a:r>
            <a:endParaRPr lang="en-US" b="1" dirty="0">
              <a:solidFill>
                <a:srgbClr val="1F497D"/>
              </a:solidFill>
              <a:latin typeface="+mj-lt"/>
            </a:endParaRPr>
          </a:p>
        </p:txBody>
      </p:sp>
      <p:graphicFrame>
        <p:nvGraphicFramePr>
          <p:cNvPr id="14" name="Content Placeholder 5"/>
          <p:cNvGraphicFramePr>
            <a:graphicFrameLocks/>
          </p:cNvGraphicFramePr>
          <p:nvPr/>
        </p:nvGraphicFramePr>
        <p:xfrm>
          <a:off x="1308100" y="1066800"/>
          <a:ext cx="6667499" cy="5181600"/>
        </p:xfrm>
        <a:graphic>
          <a:graphicData uri="http://schemas.openxmlformats.org/drawingml/2006/diagram">
            <a:relIds xmlns:dgm="http://schemas.openxmlformats.org/drawingml/2006/diagram" xmlns:r="http://schemas.openxmlformats.org/officeDocument/2006/relationships" r:dm="rId3" r:lo="rId4" r:qs="rId5" r:cs="rId6"/>
          </a:graphicData>
        </a:graphic>
      </p:graphicFrame>
      <p:sp>
        <p:nvSpPr>
          <p:cNvPr id="15" name="TextBox 14"/>
          <p:cNvSpPr txBox="1"/>
          <p:nvPr/>
        </p:nvSpPr>
        <p:spPr>
          <a:xfrm>
            <a:off x="4737100" y="1181100"/>
            <a:ext cx="2578100" cy="369332"/>
          </a:xfrm>
          <a:prstGeom prst="rect">
            <a:avLst/>
          </a:prstGeom>
          <a:noFill/>
        </p:spPr>
        <p:txBody>
          <a:bodyPr wrap="square" rtlCol="0">
            <a:spAutoFit/>
          </a:bodyPr>
          <a:lstStyle/>
          <a:p>
            <a:pPr lvl="0"/>
            <a:r>
              <a:rPr lang="en-US" b="1" dirty="0" smtClean="0">
                <a:solidFill>
                  <a:srgbClr val="FF0000"/>
                </a:solidFill>
              </a:rPr>
              <a:t>yes</a:t>
            </a:r>
            <a:endParaRPr lang="en-US" b="1" dirty="0" smtClean="0"/>
          </a:p>
        </p:txBody>
      </p:sp>
      <p:sp>
        <p:nvSpPr>
          <p:cNvPr id="21" name="TextBox 20"/>
          <p:cNvSpPr txBox="1"/>
          <p:nvPr/>
        </p:nvSpPr>
        <p:spPr>
          <a:xfrm>
            <a:off x="6007100" y="1828800"/>
            <a:ext cx="2578100" cy="369332"/>
          </a:xfrm>
          <a:prstGeom prst="rect">
            <a:avLst/>
          </a:prstGeom>
          <a:noFill/>
        </p:spPr>
        <p:txBody>
          <a:bodyPr wrap="square" rtlCol="0">
            <a:spAutoFit/>
          </a:bodyPr>
          <a:lstStyle/>
          <a:p>
            <a:pPr lvl="0"/>
            <a:r>
              <a:rPr lang="en-US" b="1" dirty="0" smtClean="0">
                <a:solidFill>
                  <a:srgbClr val="FF0000"/>
                </a:solidFill>
              </a:rPr>
              <a:t>no</a:t>
            </a:r>
            <a:endParaRPr lang="en-US" b="1" dirty="0" smtClean="0"/>
          </a:p>
        </p:txBody>
      </p:sp>
      <p:sp>
        <p:nvSpPr>
          <p:cNvPr id="22" name="TextBox 21"/>
          <p:cNvSpPr txBox="1"/>
          <p:nvPr/>
        </p:nvSpPr>
        <p:spPr>
          <a:xfrm>
            <a:off x="3182938" y="3263900"/>
            <a:ext cx="2578100" cy="369332"/>
          </a:xfrm>
          <a:prstGeom prst="rect">
            <a:avLst/>
          </a:prstGeom>
          <a:noFill/>
        </p:spPr>
        <p:txBody>
          <a:bodyPr wrap="square" rtlCol="0">
            <a:spAutoFit/>
          </a:bodyPr>
          <a:lstStyle/>
          <a:p>
            <a:pPr lvl="0"/>
            <a:r>
              <a:rPr lang="en-US" b="1" dirty="0" smtClean="0">
                <a:solidFill>
                  <a:srgbClr val="FF0000"/>
                </a:solidFill>
              </a:rPr>
              <a:t>yes</a:t>
            </a:r>
            <a:endParaRPr lang="en-US" b="1" dirty="0" smtClean="0"/>
          </a:p>
        </p:txBody>
      </p:sp>
      <p:sp>
        <p:nvSpPr>
          <p:cNvPr id="23" name="TextBox 22"/>
          <p:cNvSpPr txBox="1"/>
          <p:nvPr/>
        </p:nvSpPr>
        <p:spPr>
          <a:xfrm>
            <a:off x="6103938" y="3797300"/>
            <a:ext cx="2578100" cy="369332"/>
          </a:xfrm>
          <a:prstGeom prst="rect">
            <a:avLst/>
          </a:prstGeom>
          <a:noFill/>
        </p:spPr>
        <p:txBody>
          <a:bodyPr wrap="square" rtlCol="0">
            <a:spAutoFit/>
          </a:bodyPr>
          <a:lstStyle/>
          <a:p>
            <a:pPr lvl="0"/>
            <a:r>
              <a:rPr lang="en-US" b="1" dirty="0" smtClean="0">
                <a:solidFill>
                  <a:srgbClr val="FF0000"/>
                </a:solidFill>
              </a:rPr>
              <a:t>no</a:t>
            </a:r>
            <a:endParaRPr lang="en-US" b="1" dirty="0" smtClean="0"/>
          </a:p>
        </p:txBody>
      </p:sp>
      <p:sp>
        <p:nvSpPr>
          <p:cNvPr id="24" name="TextBox 23"/>
          <p:cNvSpPr txBox="1"/>
          <p:nvPr/>
        </p:nvSpPr>
        <p:spPr>
          <a:xfrm>
            <a:off x="6307138" y="4432300"/>
            <a:ext cx="2578100" cy="369332"/>
          </a:xfrm>
          <a:prstGeom prst="rect">
            <a:avLst/>
          </a:prstGeom>
          <a:noFill/>
        </p:spPr>
        <p:txBody>
          <a:bodyPr wrap="square" rtlCol="0">
            <a:spAutoFit/>
          </a:bodyPr>
          <a:lstStyle/>
          <a:p>
            <a:pPr lvl="0"/>
            <a:r>
              <a:rPr lang="en-US" b="1" dirty="0" smtClean="0">
                <a:solidFill>
                  <a:srgbClr val="FF0000"/>
                </a:solidFill>
              </a:rPr>
              <a:t>yes</a:t>
            </a:r>
            <a:endParaRPr lang="en-US" b="1" dirty="0" smtClean="0"/>
          </a:p>
        </p:txBody>
      </p:sp>
      <p:sp>
        <p:nvSpPr>
          <p:cNvPr id="25" name="TextBox 24"/>
          <p:cNvSpPr txBox="1"/>
          <p:nvPr/>
        </p:nvSpPr>
        <p:spPr>
          <a:xfrm>
            <a:off x="4046538" y="5067300"/>
            <a:ext cx="2578100" cy="369332"/>
          </a:xfrm>
          <a:prstGeom prst="rect">
            <a:avLst/>
          </a:prstGeom>
          <a:noFill/>
        </p:spPr>
        <p:txBody>
          <a:bodyPr wrap="square" rtlCol="0">
            <a:spAutoFit/>
          </a:bodyPr>
          <a:lstStyle/>
          <a:p>
            <a:pPr lvl="0"/>
            <a:r>
              <a:rPr lang="en-US" b="1" dirty="0" smtClean="0">
                <a:solidFill>
                  <a:srgbClr val="FF0000"/>
                </a:solidFill>
              </a:rPr>
              <a:t>no</a:t>
            </a:r>
            <a:endParaRPr lang="en-US" b="1" dirty="0" smtClean="0"/>
          </a:p>
        </p:txBody>
      </p:sp>
      <p:sp>
        <p:nvSpPr>
          <p:cNvPr id="26" name="TextBox 25"/>
          <p:cNvSpPr txBox="1"/>
          <p:nvPr/>
        </p:nvSpPr>
        <p:spPr>
          <a:xfrm>
            <a:off x="5067300" y="2476500"/>
            <a:ext cx="2578100" cy="369332"/>
          </a:xfrm>
          <a:prstGeom prst="rect">
            <a:avLst/>
          </a:prstGeom>
          <a:noFill/>
        </p:spPr>
        <p:txBody>
          <a:bodyPr wrap="square" rtlCol="0">
            <a:spAutoFit/>
          </a:bodyPr>
          <a:lstStyle/>
          <a:p>
            <a:pPr lvl="0"/>
            <a:r>
              <a:rPr lang="en-US" b="1" dirty="0" smtClean="0">
                <a:solidFill>
                  <a:srgbClr val="FF0000"/>
                </a:solidFill>
              </a:rPr>
              <a:t>no</a:t>
            </a:r>
            <a:endParaRPr lang="en-US" b="1" dirty="0" smtClean="0"/>
          </a:p>
        </p:txBody>
      </p:sp>
      <p:sp>
        <p:nvSpPr>
          <p:cNvPr id="11" name="TextBox 10"/>
          <p:cNvSpPr txBox="1"/>
          <p:nvPr/>
        </p:nvSpPr>
        <p:spPr>
          <a:xfrm>
            <a:off x="7010400" y="5713968"/>
            <a:ext cx="2578100" cy="369332"/>
          </a:xfrm>
          <a:prstGeom prst="rect">
            <a:avLst/>
          </a:prstGeom>
          <a:noFill/>
        </p:spPr>
        <p:txBody>
          <a:bodyPr wrap="square" rtlCol="0">
            <a:spAutoFit/>
          </a:bodyPr>
          <a:lstStyle/>
          <a:p>
            <a:pPr lvl="0"/>
            <a:r>
              <a:rPr lang="en-US" b="1" dirty="0" smtClean="0">
                <a:solidFill>
                  <a:srgbClr val="FF0000"/>
                </a:solidFill>
              </a:rPr>
              <a:t>no</a:t>
            </a:r>
            <a:endParaRPr lang="en-US" b="1" dirty="0" smtClean="0"/>
          </a:p>
        </p:txBody>
      </p:sp>
      <p:sp>
        <p:nvSpPr>
          <p:cNvPr id="13" name="Rounded Rectangle 12"/>
          <p:cNvSpPr/>
          <p:nvPr/>
        </p:nvSpPr>
        <p:spPr>
          <a:xfrm>
            <a:off x="7772401" y="5943600"/>
            <a:ext cx="1066800" cy="293369"/>
          </a:xfrm>
          <a:prstGeom prst="roundRect">
            <a:avLst>
              <a:gd name="adj" fmla="val 21589"/>
            </a:avLst>
          </a:prstGeom>
          <a:solidFill>
            <a:srgbClr val="FFFFFF"/>
          </a:solidFill>
          <a:ln w="38100" cap="flat" cmpd="sng" algn="ctr">
            <a:solidFill>
              <a:schemeClr val="accent1"/>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lvl="0" algn="ctr"/>
            <a:r>
              <a:rPr lang="en-US" sz="1300" b="1" dirty="0" smtClean="0">
                <a:solidFill>
                  <a:srgbClr val="0070C0"/>
                </a:solidFill>
                <a:latin typeface="Arial"/>
                <a:cs typeface="Arial"/>
              </a:rPr>
              <a:t>Handout</a:t>
            </a:r>
            <a:endParaRPr lang="en-US" sz="1300" dirty="0">
              <a:solidFill>
                <a:srgbClr val="0070C0"/>
              </a:solidFill>
              <a:latin typeface="Arial"/>
              <a:cs typeface="Aria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68003">
                                            <p:txEl>
                                              <p:pRg st="0" end="0"/>
                                            </p:txEl>
                                          </p:spTgt>
                                        </p:tgtEl>
                                        <p:attrNameLst>
                                          <p:attrName>style.visibility</p:attrName>
                                        </p:attrNameLst>
                                      </p:cBhvr>
                                      <p:to>
                                        <p:strVal val="visible"/>
                                      </p:to>
                                    </p:set>
                                    <p:anim calcmode="lin" valueType="num">
                                      <p:cBhvr additive="base">
                                        <p:cTn id="7" dur="500" fill="hold"/>
                                        <p:tgtEl>
                                          <p:spTgt spid="76800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76800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03" grpId="0" build="p" autoUpdateAnimBg="0"/>
      <p:bldP spid="15" grpId="0"/>
      <p:bldP spid="21" grpId="0"/>
      <p:bldP spid="22" grpId="0"/>
      <p:bldP spid="23" grpId="0"/>
      <p:bldP spid="24" grpId="0"/>
      <p:bldP spid="25" grpId="0"/>
      <p:bldP spid="26" grpId="0"/>
      <p:bldP spid="11" grpId="0"/>
    </p:bld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 name="Content Placeholder 10"/>
          <p:cNvSpPr>
            <a:spLocks noGrp="1"/>
          </p:cNvSpPr>
          <p:nvPr>
            <p:ph sz="quarter" idx="12"/>
          </p:nvPr>
        </p:nvSpPr>
        <p:spPr/>
        <p:txBody>
          <a:bodyPr/>
          <a:lstStyle/>
          <a:p>
            <a:endParaRPr lang="en-US"/>
          </a:p>
        </p:txBody>
      </p:sp>
      <p:sp>
        <p:nvSpPr>
          <p:cNvPr id="17" name="Text Placeholder 16"/>
          <p:cNvSpPr>
            <a:spLocks noGrp="1"/>
          </p:cNvSpPr>
          <p:nvPr>
            <p:ph type="body" sz="quarter" idx="13"/>
          </p:nvPr>
        </p:nvSpPr>
        <p:spPr>
          <a:xfrm>
            <a:off x="3251200" y="190500"/>
            <a:ext cx="5867400" cy="2209800"/>
          </a:xfrm>
          <a:prstGeom prst="rect">
            <a:avLst/>
          </a:prstGeom>
        </p:spPr>
        <p:txBody>
          <a:bodyPr/>
          <a:lstStyle/>
          <a:p>
            <a:r>
              <a:rPr lang="en-US" b="1" dirty="0" smtClean="0">
                <a:solidFill>
                  <a:srgbClr val="1F497D"/>
                </a:solidFill>
              </a:rPr>
              <a:t>Applies to Guided Reading?</a:t>
            </a:r>
            <a:endParaRPr lang="en-US" b="1" dirty="0">
              <a:solidFill>
                <a:srgbClr val="1F497D"/>
              </a:solidFill>
            </a:endParaRPr>
          </a:p>
        </p:txBody>
      </p:sp>
      <p:graphicFrame>
        <p:nvGraphicFramePr>
          <p:cNvPr id="18" name="Content Placeholder 14"/>
          <p:cNvGraphicFramePr>
            <a:graphicFrameLocks/>
          </p:cNvGraphicFramePr>
          <p:nvPr/>
        </p:nvGraphicFramePr>
        <p:xfrm>
          <a:off x="1181100" y="1181100"/>
          <a:ext cx="7264401" cy="4648200"/>
        </p:xfrm>
        <a:graphic>
          <a:graphicData uri="http://schemas.openxmlformats.org/drawingml/2006/diagram">
            <a:relIds xmlns:dgm="http://schemas.openxmlformats.org/drawingml/2006/diagram" xmlns:r="http://schemas.openxmlformats.org/officeDocument/2006/relationships" r:dm="rId3" r:lo="rId4" r:qs="rId5" r:cs="rId6"/>
          </a:graphicData>
        </a:graphic>
      </p:graphicFrame>
      <p:sp>
        <p:nvSpPr>
          <p:cNvPr id="19" name="TextBox 18"/>
          <p:cNvSpPr txBox="1"/>
          <p:nvPr/>
        </p:nvSpPr>
        <p:spPr>
          <a:xfrm>
            <a:off x="5372100" y="1358900"/>
            <a:ext cx="2578100" cy="369332"/>
          </a:xfrm>
          <a:prstGeom prst="rect">
            <a:avLst/>
          </a:prstGeom>
          <a:noFill/>
        </p:spPr>
        <p:txBody>
          <a:bodyPr wrap="square" rtlCol="0">
            <a:spAutoFit/>
          </a:bodyPr>
          <a:lstStyle/>
          <a:p>
            <a:pPr lvl="0"/>
            <a:r>
              <a:rPr lang="en-US" b="1" dirty="0" smtClean="0">
                <a:solidFill>
                  <a:srgbClr val="FF0000"/>
                </a:solidFill>
              </a:rPr>
              <a:t>yes</a:t>
            </a:r>
            <a:endParaRPr lang="en-US" b="1" dirty="0" smtClean="0"/>
          </a:p>
        </p:txBody>
      </p:sp>
      <p:sp>
        <p:nvSpPr>
          <p:cNvPr id="20" name="TextBox 19"/>
          <p:cNvSpPr txBox="1"/>
          <p:nvPr/>
        </p:nvSpPr>
        <p:spPr>
          <a:xfrm>
            <a:off x="2425700" y="3060700"/>
            <a:ext cx="6248400" cy="369332"/>
          </a:xfrm>
          <a:prstGeom prst="rect">
            <a:avLst/>
          </a:prstGeom>
          <a:noFill/>
        </p:spPr>
        <p:txBody>
          <a:bodyPr wrap="square" rtlCol="0">
            <a:spAutoFit/>
          </a:bodyPr>
          <a:lstStyle/>
          <a:p>
            <a:pPr lvl="0"/>
            <a:r>
              <a:rPr lang="en-US" b="1" dirty="0" smtClean="0">
                <a:solidFill>
                  <a:srgbClr val="FF0000"/>
                </a:solidFill>
              </a:rPr>
              <a:t>only for follow-up when fluency is the focus </a:t>
            </a:r>
            <a:endParaRPr lang="en-US" dirty="0"/>
          </a:p>
        </p:txBody>
      </p:sp>
      <p:sp>
        <p:nvSpPr>
          <p:cNvPr id="21" name="TextBox 20"/>
          <p:cNvSpPr txBox="1"/>
          <p:nvPr/>
        </p:nvSpPr>
        <p:spPr>
          <a:xfrm>
            <a:off x="5702300" y="2146300"/>
            <a:ext cx="2578100" cy="369332"/>
          </a:xfrm>
          <a:prstGeom prst="rect">
            <a:avLst/>
          </a:prstGeom>
          <a:noFill/>
        </p:spPr>
        <p:txBody>
          <a:bodyPr wrap="square" rtlCol="0">
            <a:spAutoFit/>
          </a:bodyPr>
          <a:lstStyle/>
          <a:p>
            <a:pPr lvl="0"/>
            <a:r>
              <a:rPr lang="en-US" b="1" dirty="0" smtClean="0">
                <a:solidFill>
                  <a:srgbClr val="FF0000"/>
                </a:solidFill>
              </a:rPr>
              <a:t>yes</a:t>
            </a:r>
            <a:endParaRPr lang="en-US" b="1" dirty="0" smtClean="0"/>
          </a:p>
        </p:txBody>
      </p:sp>
      <p:sp>
        <p:nvSpPr>
          <p:cNvPr id="22" name="TextBox 21"/>
          <p:cNvSpPr txBox="1"/>
          <p:nvPr/>
        </p:nvSpPr>
        <p:spPr>
          <a:xfrm>
            <a:off x="6718300" y="3695700"/>
            <a:ext cx="2578100" cy="369332"/>
          </a:xfrm>
          <a:prstGeom prst="rect">
            <a:avLst/>
          </a:prstGeom>
          <a:noFill/>
        </p:spPr>
        <p:txBody>
          <a:bodyPr wrap="square" rtlCol="0">
            <a:spAutoFit/>
          </a:bodyPr>
          <a:lstStyle/>
          <a:p>
            <a:pPr lvl="0"/>
            <a:r>
              <a:rPr lang="en-US" b="1" dirty="0" smtClean="0">
                <a:solidFill>
                  <a:srgbClr val="FF0000"/>
                </a:solidFill>
              </a:rPr>
              <a:t>yes</a:t>
            </a:r>
            <a:endParaRPr lang="en-US" b="1" dirty="0" smtClean="0"/>
          </a:p>
        </p:txBody>
      </p:sp>
      <p:sp>
        <p:nvSpPr>
          <p:cNvPr id="23" name="TextBox 22"/>
          <p:cNvSpPr txBox="1"/>
          <p:nvPr/>
        </p:nvSpPr>
        <p:spPr>
          <a:xfrm>
            <a:off x="6718300" y="4483100"/>
            <a:ext cx="2578100" cy="369332"/>
          </a:xfrm>
          <a:prstGeom prst="rect">
            <a:avLst/>
          </a:prstGeom>
          <a:noFill/>
        </p:spPr>
        <p:txBody>
          <a:bodyPr wrap="square" rtlCol="0">
            <a:spAutoFit/>
          </a:bodyPr>
          <a:lstStyle/>
          <a:p>
            <a:pPr lvl="0"/>
            <a:r>
              <a:rPr lang="en-US" b="1" dirty="0" smtClean="0">
                <a:solidFill>
                  <a:srgbClr val="FF0000"/>
                </a:solidFill>
              </a:rPr>
              <a:t>yes</a:t>
            </a:r>
            <a:endParaRPr lang="en-US" b="1" dirty="0" smtClean="0"/>
          </a:p>
        </p:txBody>
      </p:sp>
      <p:sp>
        <p:nvSpPr>
          <p:cNvPr id="9" name="TextBox 8"/>
          <p:cNvSpPr txBox="1"/>
          <p:nvPr/>
        </p:nvSpPr>
        <p:spPr>
          <a:xfrm>
            <a:off x="7556500" y="5219700"/>
            <a:ext cx="2578100" cy="369332"/>
          </a:xfrm>
          <a:prstGeom prst="rect">
            <a:avLst/>
          </a:prstGeom>
          <a:noFill/>
        </p:spPr>
        <p:txBody>
          <a:bodyPr wrap="square" rtlCol="0">
            <a:spAutoFit/>
          </a:bodyPr>
          <a:lstStyle/>
          <a:p>
            <a:pPr lvl="0"/>
            <a:r>
              <a:rPr lang="en-US" b="1" dirty="0" smtClean="0">
                <a:solidFill>
                  <a:srgbClr val="FF0000"/>
                </a:solidFill>
              </a:rPr>
              <a:t>yes</a:t>
            </a:r>
            <a:endParaRPr lang="en-US" b="1" dirty="0" smtClean="0"/>
          </a:p>
        </p:txBody>
      </p:sp>
      <p:sp>
        <p:nvSpPr>
          <p:cNvPr id="12" name="Rounded Rectangle 11"/>
          <p:cNvSpPr/>
          <p:nvPr/>
        </p:nvSpPr>
        <p:spPr>
          <a:xfrm>
            <a:off x="7772401" y="5943600"/>
            <a:ext cx="1066800" cy="293369"/>
          </a:xfrm>
          <a:prstGeom prst="roundRect">
            <a:avLst>
              <a:gd name="adj" fmla="val 21589"/>
            </a:avLst>
          </a:prstGeom>
          <a:solidFill>
            <a:srgbClr val="FFFFFF"/>
          </a:solidFill>
          <a:ln w="38100" cap="flat" cmpd="sng" algn="ctr">
            <a:solidFill>
              <a:schemeClr val="accent1"/>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lvl="0" algn="ctr"/>
            <a:r>
              <a:rPr lang="en-US" sz="1300" b="1" dirty="0" smtClean="0">
                <a:solidFill>
                  <a:srgbClr val="0070C0"/>
                </a:solidFill>
                <a:latin typeface="Arial"/>
                <a:cs typeface="Arial"/>
              </a:rPr>
              <a:t>Handout</a:t>
            </a:r>
            <a:endParaRPr lang="en-US" sz="1300" dirty="0">
              <a:solidFill>
                <a:srgbClr val="0070C0"/>
              </a:solidFill>
              <a:latin typeface="Arial"/>
              <a:cs typeface="Aria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50000" decel="50000" fill="hold" grpId="0"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 calcmode="lin" valueType="num">
                                      <p:cBhvr additive="base">
                                        <p:cTn id="7" dur="500" fill="hold"/>
                                        <p:tgtEl>
                                          <p:spTgt spid="1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P spid="19" grpId="0"/>
      <p:bldP spid="20" grpId="0"/>
      <p:bldP spid="21" grpId="0"/>
      <p:bldP spid="22" grpId="0"/>
      <p:bldP spid="23" grpId="0"/>
      <p:bldP spid="9" grpId="0"/>
    </p:bld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35907" name="Rectangle 3"/>
          <p:cNvSpPr>
            <a:spLocks noGrp="1" noChangeArrowheads="1"/>
          </p:cNvSpPr>
          <p:nvPr>
            <p:ph type="body" sz="quarter" idx="13"/>
          </p:nvPr>
        </p:nvSpPr>
        <p:spPr>
          <a:xfrm>
            <a:off x="3251200" y="304800"/>
            <a:ext cx="5867400" cy="2209800"/>
          </a:xfrm>
          <a:prstGeom prst="rect">
            <a:avLst/>
          </a:prstGeom>
        </p:spPr>
        <p:txBody>
          <a:bodyPr/>
          <a:lstStyle/>
          <a:p>
            <a:pPr>
              <a:lnSpc>
                <a:spcPct val="80000"/>
              </a:lnSpc>
              <a:tabLst>
                <a:tab pos="285750" algn="l"/>
                <a:tab pos="461963" algn="l"/>
              </a:tabLst>
            </a:pPr>
            <a:r>
              <a:rPr lang="en-US" sz="2900" b="1" dirty="0" smtClean="0">
                <a:solidFill>
                  <a:srgbClr val="1F497D"/>
                </a:solidFill>
              </a:rPr>
              <a:t>Small Group Reading Lessons </a:t>
            </a:r>
            <a:endParaRPr lang="en-US" sz="2900" dirty="0">
              <a:solidFill>
                <a:srgbClr val="1F497D"/>
              </a:solidFill>
            </a:endParaRPr>
          </a:p>
        </p:txBody>
      </p:sp>
      <p:graphicFrame>
        <p:nvGraphicFramePr>
          <p:cNvPr id="8" name="Diagram 7"/>
          <p:cNvGraphicFramePr/>
          <p:nvPr/>
        </p:nvGraphicFramePr>
        <p:xfrm>
          <a:off x="1447800" y="1066800"/>
          <a:ext cx="6705600" cy="4953000"/>
        </p:xfrm>
        <a:graphic>
          <a:graphicData uri="http://schemas.openxmlformats.org/drawingml/2006/diagram">
            <a: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graphicEl>
                                              <a:dgm id="{0F532C54-A249-5540-88F0-717C18D209B4}"/>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graphicEl>
                                              <a:dgm id="{BC7C18C8-801A-544D-A0F5-C52EACDCE28A}"/>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graphicEl>
                                              <a:dgm id="{D9DEDECF-BA58-504C-B1CA-58C96D43C548}"/>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graphicEl>
                                              <a:dgm id="{7D0C9FFE-EC78-234F-9BEF-D15906E21781}"/>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Dgm bld="one"/>
        </p:bldSub>
      </p:bldGraphic>
    </p:bld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35907" name="Rectangle 3"/>
          <p:cNvSpPr>
            <a:spLocks noGrp="1" noChangeArrowheads="1"/>
          </p:cNvSpPr>
          <p:nvPr>
            <p:ph type="body" sz="quarter" idx="13"/>
          </p:nvPr>
        </p:nvSpPr>
        <p:spPr>
          <a:xfrm>
            <a:off x="3251200" y="304800"/>
            <a:ext cx="5867400" cy="2209800"/>
          </a:xfrm>
          <a:prstGeom prst="rect">
            <a:avLst/>
          </a:prstGeom>
        </p:spPr>
        <p:txBody>
          <a:bodyPr/>
          <a:lstStyle/>
          <a:p>
            <a:pPr>
              <a:lnSpc>
                <a:spcPct val="80000"/>
              </a:lnSpc>
              <a:tabLst>
                <a:tab pos="285750" algn="l"/>
                <a:tab pos="461963" algn="l"/>
              </a:tabLst>
            </a:pPr>
            <a:r>
              <a:rPr lang="en-US" sz="2900" b="1" dirty="0" smtClean="0">
                <a:solidFill>
                  <a:srgbClr val="1F497D"/>
                </a:solidFill>
              </a:rPr>
              <a:t>Small Group Reading Lessons</a:t>
            </a:r>
            <a:endParaRPr lang="en-US" sz="2900" dirty="0">
              <a:solidFill>
                <a:srgbClr val="1F497D"/>
              </a:solidFill>
            </a:endParaRPr>
          </a:p>
        </p:txBody>
      </p:sp>
      <p:graphicFrame>
        <p:nvGraphicFramePr>
          <p:cNvPr id="8" name="Diagram 7"/>
          <p:cNvGraphicFramePr/>
          <p:nvPr/>
        </p:nvGraphicFramePr>
        <p:xfrm>
          <a:off x="1371600" y="1262962"/>
          <a:ext cx="6400800" cy="4680638"/>
        </p:xfrm>
        <a:graphic>
          <a:graphicData uri="http://schemas.openxmlformats.org/drawingml/2006/diagram">
            <a: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graphicEl>
                                              <a:dgm id="{0F532C54-A249-5540-88F0-717C18D209B4}"/>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graphicEl>
                                              <a:dgm id="{D364E8CA-FEBC-B24E-BE21-019AC2963532}"/>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graphicEl>
                                              <a:dgm id="{101490A0-988B-2340-A7AF-1C46234F71A5}"/>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graphicEl>
                                              <a:dgm id="{5CC1A343-683B-7942-859B-3AD35E50B0D0}"/>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Dgm bld="one"/>
        </p:bldSub>
      </p:bldGraphic>
    </p:bld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Lessons</a:t>
            </a:r>
            <a:endParaRPr lang="en-US" dirty="0"/>
          </a:p>
        </p:txBody>
      </p:sp>
      <p:sp>
        <p:nvSpPr>
          <p:cNvPr id="5" name="Text Placeholder 4"/>
          <p:cNvSpPr>
            <a:spLocks noGrp="1"/>
          </p:cNvSpPr>
          <p:nvPr>
            <p:ph type="body" idx="1"/>
          </p:nvPr>
        </p:nvSpPr>
        <p:spPr>
          <a:xfrm>
            <a:off x="1905000" y="1075067"/>
            <a:ext cx="4040188" cy="639762"/>
          </a:xfrm>
        </p:spPr>
        <p:txBody>
          <a:bodyPr/>
          <a:lstStyle/>
          <a:p>
            <a:r>
              <a:rPr lang="en-US" dirty="0" smtClean="0"/>
              <a:t>Observations/evaluation</a:t>
            </a:r>
          </a:p>
        </p:txBody>
      </p:sp>
      <p:sp>
        <p:nvSpPr>
          <p:cNvPr id="6" name="Content Placeholder 5"/>
          <p:cNvSpPr>
            <a:spLocks noGrp="1"/>
          </p:cNvSpPr>
          <p:nvPr>
            <p:ph sz="quarter" idx="2"/>
          </p:nvPr>
        </p:nvSpPr>
        <p:spPr>
          <a:xfrm>
            <a:off x="1062037" y="1714829"/>
            <a:ext cx="4040188" cy="4589134"/>
          </a:xfrm>
        </p:spPr>
        <p:txBody>
          <a:bodyPr>
            <a:normAutofit fontScale="85000" lnSpcReduction="20000"/>
          </a:bodyPr>
          <a:lstStyle/>
          <a:p>
            <a:r>
              <a:rPr lang="en-US" dirty="0" smtClean="0"/>
              <a:t>Observations</a:t>
            </a:r>
          </a:p>
          <a:p>
            <a:pPr lvl="1"/>
            <a:r>
              <a:rPr lang="en-US" dirty="0" smtClean="0"/>
              <a:t>Very little attention to print</a:t>
            </a:r>
          </a:p>
          <a:p>
            <a:pPr lvl="1"/>
            <a:r>
              <a:rPr lang="en-US" dirty="0" smtClean="0"/>
              <a:t>Little knowledge of books</a:t>
            </a:r>
          </a:p>
          <a:p>
            <a:pPr lvl="1"/>
            <a:r>
              <a:rPr lang="en-US" dirty="0" smtClean="0"/>
              <a:t>Often says “Don’t know how to read”</a:t>
            </a:r>
          </a:p>
          <a:p>
            <a:pPr lvl="1"/>
            <a:r>
              <a:rPr lang="en-US" dirty="0" smtClean="0"/>
              <a:t>Pretends to read never looks at book.</a:t>
            </a:r>
          </a:p>
          <a:p>
            <a:r>
              <a:rPr lang="en-US" dirty="0" smtClean="0"/>
              <a:t>Lessons on Concepts of Print</a:t>
            </a:r>
          </a:p>
          <a:p>
            <a:pPr lvl="1"/>
            <a:r>
              <a:rPr lang="en-US" dirty="0" smtClean="0"/>
              <a:t>Create environmental print books</a:t>
            </a:r>
          </a:p>
          <a:p>
            <a:pPr lvl="1"/>
            <a:r>
              <a:rPr lang="en-US" dirty="0" smtClean="0"/>
              <a:t>Use predictable text: big books, chants, nursery rhymes.</a:t>
            </a:r>
          </a:p>
          <a:p>
            <a:pPr lvl="1"/>
            <a:r>
              <a:rPr lang="en-US" dirty="0" smtClean="0"/>
              <a:t>Teach: letter vs. word, word vs. sentence</a:t>
            </a:r>
          </a:p>
          <a:p>
            <a:pPr lvl="1"/>
            <a:r>
              <a:rPr lang="en-US" dirty="0" smtClean="0"/>
              <a:t>Reread simple sentence and clap, then point</a:t>
            </a:r>
          </a:p>
          <a:p>
            <a:pPr lvl="1"/>
            <a:r>
              <a:rPr lang="en-US" dirty="0" smtClean="0"/>
              <a:t>Scramble simple sentence.</a:t>
            </a:r>
          </a:p>
          <a:p>
            <a:pPr lvl="1"/>
            <a:endParaRPr lang="en-US" dirty="0" smtClean="0"/>
          </a:p>
          <a:p>
            <a:pPr lvl="1"/>
            <a:endParaRPr lang="en-US" dirty="0"/>
          </a:p>
        </p:txBody>
      </p:sp>
      <p:sp>
        <p:nvSpPr>
          <p:cNvPr id="8" name="Content Placeholder 7"/>
          <p:cNvSpPr>
            <a:spLocks noGrp="1"/>
          </p:cNvSpPr>
          <p:nvPr>
            <p:ph sz="quarter" idx="4"/>
          </p:nvPr>
        </p:nvSpPr>
        <p:spPr>
          <a:xfrm>
            <a:off x="5102225" y="1714829"/>
            <a:ext cx="4041775" cy="3941763"/>
          </a:xfrm>
        </p:spPr>
        <p:txBody>
          <a:bodyPr>
            <a:normAutofit fontScale="85000" lnSpcReduction="20000"/>
          </a:bodyPr>
          <a:lstStyle/>
          <a:p>
            <a:r>
              <a:rPr lang="en-US" dirty="0" smtClean="0"/>
              <a:t>Observations</a:t>
            </a:r>
          </a:p>
          <a:p>
            <a:pPr lvl="1"/>
            <a:r>
              <a:rPr lang="en-US" dirty="0" smtClean="0"/>
              <a:t>Retell of book weak</a:t>
            </a:r>
          </a:p>
          <a:p>
            <a:pPr lvl="1"/>
            <a:r>
              <a:rPr lang="en-US" dirty="0" smtClean="0"/>
              <a:t>Read to partner conversations not strong</a:t>
            </a:r>
          </a:p>
          <a:p>
            <a:pPr lvl="1"/>
            <a:r>
              <a:rPr lang="en-US" dirty="0" smtClean="0"/>
              <a:t>Tends to reread same book over and over</a:t>
            </a:r>
          </a:p>
          <a:p>
            <a:r>
              <a:rPr lang="en-US" dirty="0" smtClean="0"/>
              <a:t>Lessons on building conversations with partner using retell</a:t>
            </a:r>
          </a:p>
          <a:p>
            <a:pPr lvl="1"/>
            <a:r>
              <a:rPr lang="en-US" dirty="0" smtClean="0"/>
              <a:t>Use books of high interest</a:t>
            </a:r>
          </a:p>
          <a:p>
            <a:pPr lvl="1"/>
            <a:r>
              <a:rPr lang="en-US" dirty="0" smtClean="0"/>
              <a:t>Teach stop and tell </a:t>
            </a:r>
          </a:p>
          <a:p>
            <a:pPr lvl="1"/>
            <a:r>
              <a:rPr lang="en-US" dirty="0" smtClean="0"/>
              <a:t>Teach retell problem-resolution sequence</a:t>
            </a:r>
          </a:p>
          <a:p>
            <a:pPr lvl="1"/>
            <a:r>
              <a:rPr lang="en-US" dirty="0" smtClean="0"/>
              <a:t>Teach how to question using transition words: first, then, next finally.</a:t>
            </a:r>
          </a:p>
          <a:p>
            <a:pPr lvl="1"/>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9" name="Picture 28" descr="Bookcase_New2.png"/>
          <p:cNvPicPr>
            <a:picLocks noChangeAspect="1"/>
          </p:cNvPicPr>
          <p:nvPr/>
        </p:nvPicPr>
        <p:blipFill>
          <a:blip r:embed="rId3"/>
          <a:stretch>
            <a:fillRect/>
          </a:stretch>
        </p:blipFill>
        <p:spPr>
          <a:xfrm>
            <a:off x="-273756" y="2628900"/>
            <a:ext cx="1826154" cy="3867150"/>
          </a:xfrm>
          <a:prstGeom prst="rect">
            <a:avLst/>
          </a:prstGeom>
        </p:spPr>
      </p:pic>
      <p:pic>
        <p:nvPicPr>
          <p:cNvPr id="30" name="Picture 29" descr="Bookcase_New2.png"/>
          <p:cNvPicPr>
            <a:picLocks noChangeAspect="1"/>
          </p:cNvPicPr>
          <p:nvPr/>
        </p:nvPicPr>
        <p:blipFill>
          <a:blip r:embed="rId3"/>
          <a:stretch>
            <a:fillRect/>
          </a:stretch>
        </p:blipFill>
        <p:spPr>
          <a:xfrm>
            <a:off x="-279400" y="-368300"/>
            <a:ext cx="1826154" cy="3867150"/>
          </a:xfrm>
          <a:prstGeom prst="rect">
            <a:avLst/>
          </a:prstGeom>
        </p:spPr>
      </p:pic>
      <p:sp>
        <p:nvSpPr>
          <p:cNvPr id="272391" name="Text Box 7"/>
          <p:cNvSpPr txBox="1">
            <a:spLocks noChangeArrowheads="1"/>
          </p:cNvSpPr>
          <p:nvPr/>
        </p:nvSpPr>
        <p:spPr bwMode="auto">
          <a:xfrm>
            <a:off x="838200" y="381000"/>
            <a:ext cx="7696200" cy="457200"/>
          </a:xfrm>
          <a:prstGeom prst="rect">
            <a:avLst/>
          </a:prstGeom>
          <a:noFill/>
          <a:ln w="9525">
            <a:noFill/>
            <a:miter lim="800000"/>
            <a:headEnd/>
            <a:tailEnd/>
          </a:ln>
          <a:effectLst/>
        </p:spPr>
        <p:txBody>
          <a:bodyPr>
            <a:spAutoFit/>
          </a:bodyPr>
          <a:lstStyle/>
          <a:p>
            <a:pPr>
              <a:spcBef>
                <a:spcPct val="50000"/>
              </a:spcBef>
            </a:pPr>
            <a:endParaRPr lang="en-US" b="1">
              <a:latin typeface="Century Gothic" pitchFamily="34" charset="0"/>
            </a:endParaRPr>
          </a:p>
        </p:txBody>
      </p:sp>
      <p:pic>
        <p:nvPicPr>
          <p:cNvPr id="11" name="Picture 10" descr="Bookcase_New2.png"/>
          <p:cNvPicPr>
            <a:picLocks noChangeAspect="1"/>
          </p:cNvPicPr>
          <p:nvPr/>
        </p:nvPicPr>
        <p:blipFill>
          <a:blip r:embed="rId3"/>
          <a:stretch>
            <a:fillRect/>
          </a:stretch>
        </p:blipFill>
        <p:spPr>
          <a:xfrm>
            <a:off x="7775046" y="2628900"/>
            <a:ext cx="1826154" cy="3867150"/>
          </a:xfrm>
          <a:prstGeom prst="rect">
            <a:avLst/>
          </a:prstGeom>
        </p:spPr>
      </p:pic>
      <p:pic>
        <p:nvPicPr>
          <p:cNvPr id="12" name="Picture 11" descr="Bookcase_New2.png"/>
          <p:cNvPicPr>
            <a:picLocks noChangeAspect="1"/>
          </p:cNvPicPr>
          <p:nvPr/>
        </p:nvPicPr>
        <p:blipFill>
          <a:blip r:embed="rId3"/>
          <a:stretch>
            <a:fillRect/>
          </a:stretch>
        </p:blipFill>
        <p:spPr>
          <a:xfrm>
            <a:off x="7769402" y="-368300"/>
            <a:ext cx="1826154" cy="3867150"/>
          </a:xfrm>
          <a:prstGeom prst="rect">
            <a:avLst/>
          </a:prstGeom>
        </p:spPr>
      </p:pic>
      <p:sp>
        <p:nvSpPr>
          <p:cNvPr id="23" name="Rectangle 22"/>
          <p:cNvSpPr/>
          <p:nvPr/>
        </p:nvSpPr>
        <p:spPr>
          <a:xfrm>
            <a:off x="1554692" y="469900"/>
            <a:ext cx="6141508" cy="600710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 name="Picture 2" descr="2011_Cat_p78_BkRmKids.png"/>
          <p:cNvPicPr>
            <a:picLocks noChangeAspect="1"/>
          </p:cNvPicPr>
          <p:nvPr/>
        </p:nvPicPr>
        <p:blipFill>
          <a:blip r:embed="rId4"/>
          <a:srcRect b="11269"/>
          <a:stretch>
            <a:fillRect/>
          </a:stretch>
        </p:blipFill>
        <p:spPr>
          <a:xfrm>
            <a:off x="2590801" y="3089966"/>
            <a:ext cx="3886200" cy="3615634"/>
          </a:xfrm>
          <a:prstGeom prst="rect">
            <a:avLst/>
          </a:prstGeom>
        </p:spPr>
      </p:pic>
      <p:sp>
        <p:nvSpPr>
          <p:cNvPr id="19" name="Rectangle 18"/>
          <p:cNvSpPr/>
          <p:nvPr/>
        </p:nvSpPr>
        <p:spPr>
          <a:xfrm>
            <a:off x="-228600" y="-234950"/>
            <a:ext cx="9982200" cy="1094635"/>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0" name="Group 46"/>
          <p:cNvGrpSpPr>
            <a:grpSpLocks noChangeAspect="1"/>
          </p:cNvGrpSpPr>
          <p:nvPr/>
        </p:nvGrpSpPr>
        <p:grpSpPr>
          <a:xfrm>
            <a:off x="-304800" y="317500"/>
            <a:ext cx="12688318" cy="617844"/>
            <a:chOff x="-120651" y="431801"/>
            <a:chExt cx="9874251" cy="480816"/>
          </a:xfrm>
        </p:grpSpPr>
        <p:sp>
          <p:nvSpPr>
            <p:cNvPr id="21" name="Rectangle 20"/>
            <p:cNvSpPr/>
            <p:nvPr/>
          </p:nvSpPr>
          <p:spPr>
            <a:xfrm>
              <a:off x="-120651" y="681442"/>
              <a:ext cx="9874251" cy="178243"/>
            </a:xfrm>
            <a:prstGeom prst="rect">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2" name="Picture 21" descr="BKRM_logo.png"/>
            <p:cNvPicPr>
              <a:picLocks noChangeAspect="1"/>
            </p:cNvPicPr>
            <p:nvPr/>
          </p:nvPicPr>
          <p:blipFill>
            <a:blip r:embed="rId5"/>
            <a:stretch>
              <a:fillRect/>
            </a:stretch>
          </p:blipFill>
          <p:spPr>
            <a:xfrm>
              <a:off x="50637" y="431801"/>
              <a:ext cx="2763965" cy="480816"/>
            </a:xfrm>
            <a:prstGeom prst="rect">
              <a:avLst/>
            </a:prstGeom>
          </p:spPr>
        </p:pic>
      </p:grpSp>
      <p:sp>
        <p:nvSpPr>
          <p:cNvPr id="24" name="Text Box 4"/>
          <p:cNvSpPr txBox="1">
            <a:spLocks noChangeArrowheads="1"/>
          </p:cNvSpPr>
          <p:nvPr/>
        </p:nvSpPr>
        <p:spPr bwMode="auto">
          <a:xfrm>
            <a:off x="1516592" y="838200"/>
            <a:ext cx="6220354" cy="738664"/>
          </a:xfrm>
          <a:prstGeom prst="rect">
            <a:avLst/>
          </a:prstGeom>
          <a:noFill/>
          <a:ln w="9525">
            <a:noFill/>
            <a:miter lim="800000"/>
            <a:headEnd/>
            <a:tailEnd/>
          </a:ln>
          <a:effectLst/>
        </p:spPr>
        <p:txBody>
          <a:bodyPr wrap="square">
            <a:spAutoFit/>
          </a:bodyPr>
          <a:lstStyle/>
          <a:p>
            <a:pPr algn="ctr">
              <a:spcBef>
                <a:spcPct val="50000"/>
              </a:spcBef>
            </a:pPr>
            <a:r>
              <a:rPr lang="en-US" sz="4200" b="1" dirty="0" err="1" smtClean="0"/>
              <a:t>BookRoom</a:t>
            </a:r>
            <a:r>
              <a:rPr lang="en-US" sz="4200" b="1" dirty="0" smtClean="0"/>
              <a:t> Collections</a:t>
            </a:r>
          </a:p>
        </p:txBody>
      </p:sp>
      <p:sp>
        <p:nvSpPr>
          <p:cNvPr id="28" name="Text Box 4"/>
          <p:cNvSpPr txBox="1">
            <a:spLocks noChangeArrowheads="1"/>
          </p:cNvSpPr>
          <p:nvPr/>
        </p:nvSpPr>
        <p:spPr bwMode="auto">
          <a:xfrm>
            <a:off x="1905000" y="1600200"/>
            <a:ext cx="5334000" cy="1600438"/>
          </a:xfrm>
          <a:prstGeom prst="rect">
            <a:avLst/>
          </a:prstGeom>
          <a:noFill/>
          <a:ln w="9525">
            <a:noFill/>
            <a:miter lim="800000"/>
            <a:headEnd/>
            <a:tailEnd/>
          </a:ln>
          <a:effectLst/>
        </p:spPr>
        <p:txBody>
          <a:bodyPr wrap="square">
            <a:spAutoFit/>
          </a:bodyPr>
          <a:lstStyle/>
          <a:p>
            <a:pPr algn="ctr">
              <a:spcBef>
                <a:spcPct val="20000"/>
              </a:spcBef>
            </a:pPr>
            <a:r>
              <a:rPr lang="en-US" sz="3200" b="1" dirty="0" smtClean="0"/>
              <a:t>Meadow Lake Elementary</a:t>
            </a:r>
          </a:p>
          <a:p>
            <a:pPr algn="ctr">
              <a:spcBef>
                <a:spcPct val="50000"/>
              </a:spcBef>
            </a:pPr>
            <a:r>
              <a:rPr lang="en-US" sz="2200" b="1" dirty="0" smtClean="0"/>
              <a:t>November 2011</a:t>
            </a:r>
          </a:p>
          <a:p>
            <a:pPr algn="ctr">
              <a:spcBef>
                <a:spcPct val="50000"/>
              </a:spcBef>
            </a:pPr>
            <a:r>
              <a:rPr lang="en-US" sz="2200" b="1" dirty="0" smtClean="0"/>
              <a:t>Elisa Brente-Fair</a:t>
            </a:r>
            <a:endParaRPr lang="en-US" sz="2200" b="1" dirty="0"/>
          </a:p>
        </p:txBody>
      </p:sp>
      <p:pic>
        <p:nvPicPr>
          <p:cNvPr id="17" name="Picture 16" descr="PDFooter.png"/>
          <p:cNvPicPr>
            <a:picLocks noChangeAspect="1"/>
          </p:cNvPicPr>
          <p:nvPr/>
        </p:nvPicPr>
        <p:blipFill>
          <a:blip r:embed="rId6"/>
          <a:stretch>
            <a:fillRect/>
          </a:stretch>
        </p:blipFill>
        <p:spPr>
          <a:xfrm>
            <a:off x="0" y="6096000"/>
            <a:ext cx="9144000" cy="914400"/>
          </a:xfrm>
          <a:prstGeom prst="rect">
            <a:avLst/>
          </a:prstGeom>
          <a:effectLst>
            <a:outerShdw blurRad="50800" dist="12700" dir="5400000" algn="tl" rotWithShape="0">
              <a:srgbClr val="000000">
                <a:alpha val="85000"/>
              </a:srgbClr>
            </a:outerShdw>
          </a:effectLst>
        </p:spPr>
      </p:pic>
      <p:sp>
        <p:nvSpPr>
          <p:cNvPr id="18" name="Rectangle 17"/>
          <p:cNvSpPr/>
          <p:nvPr/>
        </p:nvSpPr>
        <p:spPr>
          <a:xfrm>
            <a:off x="8534400" y="6324600"/>
            <a:ext cx="404813" cy="307975"/>
          </a:xfrm>
          <a:prstGeom prst="rect">
            <a:avLst/>
          </a:prstGeom>
        </p:spPr>
        <p:txBody>
          <a:bodyPr wrap="none">
            <a:prstTxWarp prst="textNoShape">
              <a:avLst/>
            </a:prstTxWarp>
            <a:spAutoFit/>
          </a:bodyPr>
          <a:lstStyle/>
          <a:p>
            <a:pPr>
              <a:defRPr/>
            </a:pPr>
            <a:fld id="{AAF1614E-5899-F240-A866-B106A9154914}" type="slidenum">
              <a:rPr lang="en-US" sz="1400">
                <a:solidFill>
                  <a:srgbClr val="FFFFFF"/>
                </a:solidFill>
                <a:latin typeface="Arial" charset="0"/>
              </a:rPr>
              <a:pPr>
                <a:defRPr/>
              </a:pPr>
              <a:t>2</a:t>
            </a:fld>
            <a:endParaRPr lang="en-US" sz="1400" dirty="0">
              <a:solidFill>
                <a:srgbClr val="FFFFFF"/>
              </a:solidFill>
              <a:latin typeface="Arial" charset="0"/>
            </a:endParaRPr>
          </a:p>
        </p:txBody>
      </p:sp>
      <p:sp>
        <p:nvSpPr>
          <p:cNvPr id="25" name="TextBox 24"/>
          <p:cNvSpPr txBox="1"/>
          <p:nvPr/>
        </p:nvSpPr>
        <p:spPr>
          <a:xfrm>
            <a:off x="7505700" y="1370112"/>
            <a:ext cx="1066800" cy="153888"/>
          </a:xfrm>
          <a:prstGeom prst="rect">
            <a:avLst/>
          </a:prstGeom>
          <a:noFill/>
        </p:spPr>
        <p:txBody>
          <a:bodyPr wrap="square" rtlCol="0">
            <a:spAutoFit/>
          </a:bodyPr>
          <a:lstStyle/>
          <a:p>
            <a:r>
              <a:rPr lang="en-US" sz="400" dirty="0" smtClean="0"/>
              <a:t>TM</a:t>
            </a:r>
            <a:endParaRPr lang="en-US" sz="400" dirty="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Lessons</a:t>
            </a:r>
            <a:endParaRPr lang="en-US" dirty="0"/>
          </a:p>
        </p:txBody>
      </p:sp>
      <p:sp>
        <p:nvSpPr>
          <p:cNvPr id="3" name="Text Placeholder 2"/>
          <p:cNvSpPr>
            <a:spLocks noGrp="1"/>
          </p:cNvSpPr>
          <p:nvPr>
            <p:ph type="body" idx="1"/>
          </p:nvPr>
        </p:nvSpPr>
        <p:spPr>
          <a:xfrm>
            <a:off x="1676400" y="895351"/>
            <a:ext cx="4040188" cy="639762"/>
          </a:xfrm>
        </p:spPr>
        <p:txBody>
          <a:bodyPr/>
          <a:lstStyle/>
          <a:p>
            <a:r>
              <a:rPr lang="en-US" dirty="0" smtClean="0"/>
              <a:t>Observation/Evaluation</a:t>
            </a:r>
            <a:endParaRPr lang="en-US" dirty="0"/>
          </a:p>
        </p:txBody>
      </p:sp>
      <p:sp>
        <p:nvSpPr>
          <p:cNvPr id="5" name="Content Placeholder 4"/>
          <p:cNvSpPr>
            <a:spLocks noGrp="1"/>
          </p:cNvSpPr>
          <p:nvPr>
            <p:ph sz="quarter" idx="2"/>
          </p:nvPr>
        </p:nvSpPr>
        <p:spPr>
          <a:xfrm>
            <a:off x="1062037" y="1905000"/>
            <a:ext cx="4040188" cy="3941763"/>
          </a:xfrm>
        </p:spPr>
        <p:txBody>
          <a:bodyPr>
            <a:normAutofit fontScale="85000" lnSpcReduction="10000"/>
          </a:bodyPr>
          <a:lstStyle/>
          <a:p>
            <a:r>
              <a:rPr lang="en-US" dirty="0" smtClean="0"/>
              <a:t>Observations</a:t>
            </a:r>
          </a:p>
          <a:p>
            <a:pPr lvl="1"/>
            <a:r>
              <a:rPr lang="en-US" dirty="0" smtClean="0"/>
              <a:t>Reads very slowly</a:t>
            </a:r>
          </a:p>
          <a:p>
            <a:pPr lvl="1"/>
            <a:r>
              <a:rPr lang="en-US" dirty="0" smtClean="0"/>
              <a:t>Very little comprehension</a:t>
            </a:r>
          </a:p>
          <a:p>
            <a:pPr lvl="1"/>
            <a:r>
              <a:rPr lang="en-US" dirty="0" smtClean="0"/>
              <a:t>Selects books that are too hard</a:t>
            </a:r>
          </a:p>
          <a:p>
            <a:r>
              <a:rPr lang="en-US" dirty="0" smtClean="0"/>
              <a:t>Lessons that promote </a:t>
            </a:r>
            <a:r>
              <a:rPr lang="en-US" dirty="0" err="1" smtClean="0"/>
              <a:t>prereading</a:t>
            </a:r>
            <a:endParaRPr lang="en-US" dirty="0" smtClean="0"/>
          </a:p>
          <a:p>
            <a:pPr lvl="1"/>
            <a:r>
              <a:rPr lang="en-US" dirty="0" smtClean="0"/>
              <a:t>Review how we select just right books</a:t>
            </a:r>
          </a:p>
          <a:p>
            <a:pPr lvl="1"/>
            <a:r>
              <a:rPr lang="en-US" dirty="0" smtClean="0"/>
              <a:t>Teach how to activate prior knowledge with picture walks, asking a question, looking for new words in a skim and scan</a:t>
            </a:r>
          </a:p>
          <a:p>
            <a:pPr lvl="1"/>
            <a:r>
              <a:rPr lang="en-US" dirty="0" smtClean="0"/>
              <a:t>Doing a think aloud</a:t>
            </a:r>
          </a:p>
          <a:p>
            <a:pPr lvl="1"/>
            <a:r>
              <a:rPr lang="en-US" dirty="0" smtClean="0"/>
              <a:t>Why we reread</a:t>
            </a:r>
          </a:p>
          <a:p>
            <a:pPr lvl="1"/>
            <a:endParaRPr lang="en-US" dirty="0"/>
          </a:p>
        </p:txBody>
      </p:sp>
      <p:sp>
        <p:nvSpPr>
          <p:cNvPr id="6" name="Content Placeholder 5"/>
          <p:cNvSpPr>
            <a:spLocks noGrp="1"/>
          </p:cNvSpPr>
          <p:nvPr>
            <p:ph sz="quarter" idx="4"/>
          </p:nvPr>
        </p:nvSpPr>
        <p:spPr>
          <a:xfrm>
            <a:off x="5102225" y="1905000"/>
            <a:ext cx="4041775" cy="3941763"/>
          </a:xfrm>
        </p:spPr>
        <p:txBody>
          <a:bodyPr>
            <a:normAutofit fontScale="85000" lnSpcReduction="20000"/>
          </a:bodyPr>
          <a:lstStyle/>
          <a:p>
            <a:r>
              <a:rPr lang="en-US" dirty="0" smtClean="0"/>
              <a:t>Observations</a:t>
            </a:r>
          </a:p>
          <a:p>
            <a:pPr lvl="1"/>
            <a:r>
              <a:rPr lang="en-US" dirty="0" smtClean="0"/>
              <a:t>Lack of engagement</a:t>
            </a:r>
          </a:p>
          <a:p>
            <a:pPr lvl="1"/>
            <a:r>
              <a:rPr lang="en-US" dirty="0" smtClean="0"/>
              <a:t>Abandons books</a:t>
            </a:r>
          </a:p>
          <a:p>
            <a:pPr lvl="1"/>
            <a:r>
              <a:rPr lang="en-US" dirty="0" smtClean="0"/>
              <a:t>Appears easily distracted</a:t>
            </a:r>
          </a:p>
          <a:p>
            <a:r>
              <a:rPr lang="en-US" dirty="0" smtClean="0"/>
              <a:t>Lessons</a:t>
            </a:r>
          </a:p>
          <a:p>
            <a:pPr lvl="1"/>
            <a:r>
              <a:rPr lang="en-US" dirty="0" smtClean="0"/>
              <a:t>Conversations about books I like and dislike</a:t>
            </a:r>
          </a:p>
          <a:p>
            <a:pPr lvl="1"/>
            <a:r>
              <a:rPr lang="en-US" dirty="0" smtClean="0"/>
              <a:t>Working with a partner to rate books on a log</a:t>
            </a:r>
          </a:p>
          <a:p>
            <a:pPr lvl="1"/>
            <a:r>
              <a:rPr lang="en-US" dirty="0" smtClean="0"/>
              <a:t>Talking up books in groups</a:t>
            </a:r>
          </a:p>
          <a:p>
            <a:pPr lvl="1"/>
            <a:r>
              <a:rPr lang="en-US" dirty="0" smtClean="0"/>
              <a:t>Reviewing genres</a:t>
            </a:r>
          </a:p>
          <a:p>
            <a:pPr lvl="1"/>
            <a:r>
              <a:rPr lang="en-US" dirty="0" smtClean="0"/>
              <a:t>Creating bulletin board for book reviews</a:t>
            </a:r>
          </a:p>
          <a:p>
            <a:pPr lvl="1"/>
            <a:r>
              <a:rPr lang="en-US" dirty="0" smtClean="0"/>
              <a:t>Figuring out what distracts us and how to ignore it</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Lessons</a:t>
            </a:r>
            <a:endParaRPr lang="en-US" dirty="0"/>
          </a:p>
        </p:txBody>
      </p:sp>
      <p:sp>
        <p:nvSpPr>
          <p:cNvPr id="5" name="Content Placeholder 4"/>
          <p:cNvSpPr>
            <a:spLocks noGrp="1"/>
          </p:cNvSpPr>
          <p:nvPr>
            <p:ph sz="quarter" idx="2"/>
          </p:nvPr>
        </p:nvSpPr>
        <p:spPr>
          <a:xfrm>
            <a:off x="1371600" y="1535113"/>
            <a:ext cx="4040188" cy="4768850"/>
          </a:xfrm>
        </p:spPr>
        <p:txBody>
          <a:bodyPr>
            <a:normAutofit/>
          </a:bodyPr>
          <a:lstStyle/>
          <a:p>
            <a:r>
              <a:rPr lang="en-US" dirty="0" smtClean="0"/>
              <a:t>Observations</a:t>
            </a:r>
          </a:p>
          <a:p>
            <a:pPr lvl="1"/>
            <a:r>
              <a:rPr lang="en-US" dirty="0" smtClean="0"/>
              <a:t>Fluency weak</a:t>
            </a:r>
          </a:p>
          <a:p>
            <a:pPr lvl="1"/>
            <a:r>
              <a:rPr lang="en-US" dirty="0" smtClean="0"/>
              <a:t>Not wanting to read aloud</a:t>
            </a:r>
          </a:p>
          <a:p>
            <a:pPr lvl="1"/>
            <a:r>
              <a:rPr lang="en-US" dirty="0" smtClean="0"/>
              <a:t>Comprehension dropping</a:t>
            </a:r>
          </a:p>
          <a:p>
            <a:r>
              <a:rPr lang="en-US" dirty="0" smtClean="0"/>
              <a:t>Lessons</a:t>
            </a:r>
          </a:p>
          <a:p>
            <a:pPr lvl="1"/>
            <a:r>
              <a:rPr lang="en-US" dirty="0" smtClean="0"/>
              <a:t>Marking book when students notice the fluency breaking down</a:t>
            </a:r>
          </a:p>
          <a:p>
            <a:pPr lvl="1"/>
            <a:r>
              <a:rPr lang="en-US" dirty="0" smtClean="0"/>
              <a:t>Highlighting key words that get in the way</a:t>
            </a:r>
          </a:p>
          <a:p>
            <a:pPr lvl="1"/>
            <a:r>
              <a:rPr lang="en-US" dirty="0" smtClean="0"/>
              <a:t>Dealing with multisyllabic words</a:t>
            </a:r>
          </a:p>
          <a:p>
            <a:pPr lvl="1"/>
            <a:r>
              <a:rPr lang="en-US" dirty="0" smtClean="0"/>
              <a:t>Using context clues</a:t>
            </a:r>
            <a:endParaRPr lang="en-US" dirty="0"/>
          </a:p>
        </p:txBody>
      </p:sp>
      <p:sp>
        <p:nvSpPr>
          <p:cNvPr id="6" name="Content Placeholder 5"/>
          <p:cNvSpPr>
            <a:spLocks noGrp="1"/>
          </p:cNvSpPr>
          <p:nvPr>
            <p:ph sz="quarter" idx="4"/>
          </p:nvPr>
        </p:nvSpPr>
        <p:spPr>
          <a:xfrm>
            <a:off x="5102225" y="1535113"/>
            <a:ext cx="4041775" cy="4768850"/>
          </a:xfrm>
        </p:spPr>
        <p:txBody>
          <a:bodyPr>
            <a:normAutofit fontScale="85000" lnSpcReduction="20000"/>
          </a:bodyPr>
          <a:lstStyle/>
          <a:p>
            <a:r>
              <a:rPr lang="en-US" dirty="0" smtClean="0"/>
              <a:t>Observations</a:t>
            </a:r>
          </a:p>
          <a:p>
            <a:pPr lvl="1"/>
            <a:r>
              <a:rPr lang="en-US" dirty="0" smtClean="0"/>
              <a:t>Monitoring comprehension is weak</a:t>
            </a:r>
          </a:p>
          <a:p>
            <a:pPr lvl="1"/>
            <a:r>
              <a:rPr lang="en-US" dirty="0" smtClean="0"/>
              <a:t>Using the monitoring strategies is weak</a:t>
            </a:r>
          </a:p>
          <a:p>
            <a:pPr lvl="1"/>
            <a:r>
              <a:rPr lang="en-US" dirty="0" smtClean="0"/>
              <a:t>Often distracted</a:t>
            </a:r>
          </a:p>
          <a:p>
            <a:r>
              <a:rPr lang="en-US" dirty="0" smtClean="0"/>
              <a:t>Lessons</a:t>
            </a:r>
          </a:p>
          <a:p>
            <a:pPr lvl="1"/>
            <a:r>
              <a:rPr lang="en-US" dirty="0" smtClean="0"/>
              <a:t>Teach placing a sticky a few pages ahead. Concentrate on getting to that goal. Stop and retell. Stretch and read on.</a:t>
            </a:r>
          </a:p>
          <a:p>
            <a:pPr lvl="1"/>
            <a:r>
              <a:rPr lang="en-US" dirty="0" smtClean="0"/>
              <a:t>Teach placing a sticky a few pages ahead and when you get there write a big idea.</a:t>
            </a:r>
          </a:p>
          <a:p>
            <a:pPr lvl="1"/>
            <a:r>
              <a:rPr lang="en-US" dirty="0" smtClean="0"/>
              <a:t>Teach when you catch mind wondering how to go back and skim.</a:t>
            </a:r>
          </a:p>
          <a:p>
            <a:pPr lvl="1"/>
            <a:r>
              <a:rPr lang="en-US" dirty="0" smtClean="0"/>
              <a:t>Model how to have a “break read”</a:t>
            </a:r>
            <a:endParaRPr lang="en-US" dirty="0"/>
          </a:p>
        </p:txBody>
      </p:sp>
      <p:sp>
        <p:nvSpPr>
          <p:cNvPr id="7" name="Text Placeholder 6"/>
          <p:cNvSpPr>
            <a:spLocks noGrp="1"/>
          </p:cNvSpPr>
          <p:nvPr>
            <p:ph type="body" idx="1"/>
          </p:nvPr>
        </p:nvSpPr>
        <p:spPr>
          <a:xfrm>
            <a:off x="1676400" y="895351"/>
            <a:ext cx="4040188" cy="639762"/>
          </a:xfrm>
        </p:spPr>
        <p:txBody>
          <a:bodyPr/>
          <a:lstStyle/>
          <a:p>
            <a:r>
              <a:rPr lang="en-US" dirty="0" err="1" smtClean="0"/>
              <a:t>OBSERvation</a:t>
            </a:r>
            <a:r>
              <a:rPr lang="en-US" dirty="0" smtClean="0"/>
              <a:t>/Evaluation</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13763" name="Rectangle 3"/>
          <p:cNvSpPr>
            <a:spLocks noGrp="1" noChangeArrowheads="1"/>
          </p:cNvSpPr>
          <p:nvPr>
            <p:ph type="body" sz="quarter" idx="13"/>
          </p:nvPr>
        </p:nvSpPr>
        <p:spPr>
          <a:prstGeom prst="rect">
            <a:avLst/>
          </a:prstGeom>
        </p:spPr>
        <p:txBody>
          <a:bodyPr/>
          <a:lstStyle/>
          <a:p>
            <a:r>
              <a:rPr lang="en-US" sz="3800" b="1" dirty="0" smtClean="0">
                <a:solidFill>
                  <a:srgbClr val="1F497D"/>
                </a:solidFill>
              </a:rPr>
              <a:t>Leveling Texts</a:t>
            </a:r>
            <a:endParaRPr lang="en-US" sz="3800" b="1" dirty="0">
              <a:solidFill>
                <a:srgbClr val="1F497D"/>
              </a:solidFill>
            </a:endParaRPr>
          </a:p>
        </p:txBody>
      </p:sp>
      <p:graphicFrame>
        <p:nvGraphicFramePr>
          <p:cNvPr id="8" name="Content Placeholder 7"/>
          <p:cNvGraphicFramePr>
            <a:graphicFrameLocks noGrp="1"/>
          </p:cNvGraphicFramePr>
          <p:nvPr>
            <p:ph sz="quarter" idx="4294967295"/>
          </p:nvPr>
        </p:nvGraphicFramePr>
        <p:xfrm>
          <a:off x="1828800" y="1295400"/>
          <a:ext cx="6629400" cy="4648200"/>
        </p:xfrm>
        <a:graphic>
          <a:graphicData uri="http://schemas.openxmlformats.org/drawingml/2006/diagram">
            <a:relIds xmlns:dgm="http://schemas.openxmlformats.org/drawingml/2006/diagram" xmlns:r="http://schemas.openxmlformats.org/officeDocument/2006/relationships" r:dm="rId3" r:lo="rId4" r:qs="rId5" r:cs="rId6"/>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graphicEl>
                                              <a:dgm id="{BF4A46D2-68ED-2440-A2F9-9AE248C56FB7}"/>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graphicEl>
                                              <a:dgm id="{549AE2F7-9387-894D-BE63-A3989C3EE20B}"/>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graphicEl>
                                              <a:dgm id="{6E75F8B1-825A-4843-9D95-B3467D12B509}"/>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graphicEl>
                                              <a:dgm id="{A07E58D1-97D7-AE42-A49C-01ED0F422A30}"/>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graphicEl>
                                              <a:dgm id="{1B2D0177-A8FB-FC44-9592-4C847BDE5E25}"/>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Dgm bld="one"/>
        </p:bldSub>
      </p:bldGraphic>
    </p:bld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descr="levChart.png"/>
          <p:cNvPicPr>
            <a:picLocks noChangeAspect="1"/>
          </p:cNvPicPr>
          <p:nvPr/>
        </p:nvPicPr>
        <p:blipFill>
          <a:blip r:embed="rId3"/>
          <a:stretch>
            <a:fillRect/>
          </a:stretch>
        </p:blipFill>
        <p:spPr>
          <a:xfrm>
            <a:off x="3352800" y="-1"/>
            <a:ext cx="5029200" cy="6378179"/>
          </a:xfrm>
          <a:prstGeom prst="rect">
            <a:avLst/>
          </a:prstGeom>
        </p:spPr>
      </p:pic>
    </p:spTree>
  </p:cSld>
  <p:clrMapOvr>
    <a:masterClrMapping/>
  </p:clrMapOvr>
  <p:transition>
    <p:cover dir="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6" descr="contentarea"/>
          <p:cNvPicPr>
            <a:picLocks noChangeAspect="1" noChangeArrowheads="1"/>
          </p:cNvPicPr>
          <p:nvPr/>
        </p:nvPicPr>
        <p:blipFill>
          <a:blip r:embed="rId3"/>
          <a:srcRect/>
          <a:stretch>
            <a:fillRect/>
          </a:stretch>
        </p:blipFill>
        <p:spPr bwMode="auto">
          <a:xfrm>
            <a:off x="1055688" y="1196975"/>
            <a:ext cx="7251700" cy="494506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33859" name="Rectangle 3"/>
          <p:cNvSpPr>
            <a:spLocks noGrp="1" noChangeArrowheads="1"/>
          </p:cNvSpPr>
          <p:nvPr>
            <p:ph type="body" sz="quarter" idx="13"/>
          </p:nvPr>
        </p:nvSpPr>
        <p:spPr>
          <a:xfrm>
            <a:off x="3276600" y="203200"/>
            <a:ext cx="5867400" cy="2209800"/>
          </a:xfrm>
          <a:prstGeom prst="rect">
            <a:avLst/>
          </a:prstGeom>
        </p:spPr>
        <p:txBody>
          <a:bodyPr/>
          <a:lstStyle/>
          <a:p>
            <a:r>
              <a:rPr lang="en-US" sz="3100" b="1" dirty="0" smtClean="0">
                <a:solidFill>
                  <a:schemeClr val="bg2"/>
                </a:solidFill>
              </a:rPr>
              <a:t>Selecting Leveled Texts</a:t>
            </a:r>
            <a:endParaRPr lang="en-US" sz="3100" dirty="0">
              <a:solidFill>
                <a:schemeClr val="bg2"/>
              </a:solidFill>
            </a:endParaRPr>
          </a:p>
        </p:txBody>
      </p:sp>
      <p:sp>
        <p:nvSpPr>
          <p:cNvPr id="6" name="TextBox 5"/>
          <p:cNvSpPr txBox="1"/>
          <p:nvPr/>
        </p:nvSpPr>
        <p:spPr>
          <a:xfrm>
            <a:off x="3810000" y="6076890"/>
            <a:ext cx="5994400" cy="400110"/>
          </a:xfrm>
          <a:prstGeom prst="rect">
            <a:avLst/>
          </a:prstGeom>
          <a:noFill/>
        </p:spPr>
        <p:txBody>
          <a:bodyPr wrap="square" rtlCol="0">
            <a:spAutoFit/>
          </a:bodyPr>
          <a:lstStyle/>
          <a:p>
            <a:pPr lvl="0"/>
            <a:r>
              <a:rPr lang="en-US" sz="1000" b="1" dirty="0" smtClean="0">
                <a:solidFill>
                  <a:srgbClr val="FFFFFF"/>
                </a:solidFill>
              </a:rPr>
              <a:t>Source:  </a:t>
            </a:r>
            <a:r>
              <a:rPr lang="en-US" sz="1000" b="1" dirty="0" err="1" smtClean="0">
                <a:solidFill>
                  <a:srgbClr val="FFFFFF"/>
                </a:solidFill>
              </a:rPr>
              <a:t>Fountas</a:t>
            </a:r>
            <a:r>
              <a:rPr lang="en-US" sz="1000" b="1" dirty="0" smtClean="0">
                <a:solidFill>
                  <a:srgbClr val="FFFFFF"/>
                </a:solidFill>
              </a:rPr>
              <a:t> and </a:t>
            </a:r>
            <a:r>
              <a:rPr lang="en-US" sz="1000" b="1" dirty="0" err="1" smtClean="0">
                <a:solidFill>
                  <a:srgbClr val="FFFFFF"/>
                </a:solidFill>
              </a:rPr>
              <a:t>Pinnell</a:t>
            </a:r>
            <a:r>
              <a:rPr lang="en-US" sz="1000" b="1" dirty="0" smtClean="0">
                <a:solidFill>
                  <a:srgbClr val="FFFFFF"/>
                </a:solidFill>
              </a:rPr>
              <a:t>, </a:t>
            </a:r>
            <a:r>
              <a:rPr lang="en-US" sz="1000" b="1" dirty="0" err="1" smtClean="0">
                <a:solidFill>
                  <a:srgbClr val="FFFFFF"/>
                </a:solidFill>
              </a:rPr>
              <a:t>p</a:t>
            </a:r>
            <a:r>
              <a:rPr lang="en-US" sz="1000" b="1" dirty="0" smtClean="0">
                <a:solidFill>
                  <a:srgbClr val="FFFFFF"/>
                </a:solidFill>
              </a:rPr>
              <a:t>. 223 </a:t>
            </a:r>
            <a:r>
              <a:rPr lang="en-US" sz="1000" b="1" i="1" dirty="0" smtClean="0">
                <a:solidFill>
                  <a:srgbClr val="FFFFFF"/>
                </a:solidFill>
              </a:rPr>
              <a:t>Guiding Readers and Writers in Grades 3-6</a:t>
            </a:r>
            <a:endParaRPr lang="en-US" sz="1000" i="1" dirty="0" smtClean="0">
              <a:solidFill>
                <a:srgbClr val="FFFFFF"/>
              </a:solidFill>
            </a:endParaRPr>
          </a:p>
          <a:p>
            <a:endParaRPr lang="en-US" sz="1000" dirty="0">
              <a:solidFill>
                <a:srgbClr val="FFFFFF"/>
              </a:solidFill>
            </a:endParaRPr>
          </a:p>
        </p:txBody>
      </p:sp>
      <p:graphicFrame>
        <p:nvGraphicFramePr>
          <p:cNvPr id="7" name="Content Placeholder 7"/>
          <p:cNvGraphicFramePr>
            <a:graphicFrameLocks/>
          </p:cNvGraphicFramePr>
          <p:nvPr/>
        </p:nvGraphicFramePr>
        <p:xfrm>
          <a:off x="914400" y="990600"/>
          <a:ext cx="7848600" cy="4953000"/>
        </p:xfrm>
        <a:graphic>
          <a:graphicData uri="http://schemas.openxmlformats.org/drawingml/2006/diagram">
            <a: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graphicEl>
                                              <a:dgm id="{593530FB-90D8-3C41-876A-9B1B05A9A55A}"/>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graphicEl>
                                              <a:dgm id="{BFB90D3A-8C13-784D-B2D3-2ADD00FA57D7}"/>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graphicEl>
                                              <a:dgm id="{7D73518D-8430-AD49-8423-35EF8B9A8D79}"/>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graphicEl>
                                              <a:dgm id="{ACF7F8FD-B099-FE4D-8177-D768571914A1}"/>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graphicEl>
                                              <a:dgm id="{E79B7A4F-C651-BA45-911D-AC4697C85145}"/>
                                            </p:graphic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graphicEl>
                                              <a:dgm id="{17414A5A-ECFB-7841-B68F-7AC96FBAB491}"/>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graphicEl>
                                              <a:dgm id="{D66E67C0-D44E-CF4D-8067-603C2E2720D3}"/>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Dgm bld="one"/>
        </p:bldSub>
      </p:bldGraphic>
    </p:bld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7270" name="Rectangle 6"/>
          <p:cNvSpPr>
            <a:spLocks noGrp="1" noChangeArrowheads="1"/>
          </p:cNvSpPr>
          <p:nvPr>
            <p:ph type="body" sz="quarter" idx="13"/>
          </p:nvPr>
        </p:nvSpPr>
        <p:spPr>
          <a:xfrm>
            <a:off x="3251200" y="139700"/>
            <a:ext cx="5867400" cy="1028700"/>
          </a:xfrm>
        </p:spPr>
        <p:txBody>
          <a:bodyPr/>
          <a:lstStyle/>
          <a:p>
            <a:r>
              <a:rPr lang="en-US" sz="3600" b="1" dirty="0" smtClean="0">
                <a:solidFill>
                  <a:srgbClr val="1F497D"/>
                </a:solidFill>
              </a:rPr>
              <a:t>Nonfiction Text Features</a:t>
            </a:r>
            <a:endParaRPr lang="en-US" sz="3600" b="1" dirty="0">
              <a:solidFill>
                <a:srgbClr val="1F497D"/>
              </a:solidFill>
            </a:endParaRPr>
          </a:p>
        </p:txBody>
      </p:sp>
      <p:sp>
        <p:nvSpPr>
          <p:cNvPr id="15" name="Rounded Rectangle 14"/>
          <p:cNvSpPr/>
          <p:nvPr/>
        </p:nvSpPr>
        <p:spPr>
          <a:xfrm>
            <a:off x="6223000" y="1447800"/>
            <a:ext cx="2768600" cy="4114800"/>
          </a:xfrm>
          <a:prstGeom prst="roundRect">
            <a:avLst/>
          </a:prstGeom>
          <a:solidFill>
            <a:srgbClr val="FFFFFF"/>
          </a:solidFill>
          <a:ln w="381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7271" name="Rectangle 7"/>
          <p:cNvSpPr>
            <a:spLocks noGrp="1" noChangeArrowheads="1"/>
          </p:cNvSpPr>
          <p:nvPr>
            <p:ph sz="quarter" idx="4294967295"/>
          </p:nvPr>
        </p:nvSpPr>
        <p:spPr>
          <a:xfrm>
            <a:off x="6375399" y="1524000"/>
            <a:ext cx="2605741" cy="4648200"/>
          </a:xfrm>
          <a:prstGeom prst="rect">
            <a:avLst/>
          </a:prstGeom>
          <a:ln cap="flat">
            <a:noFill/>
          </a:ln>
        </p:spPr>
        <p:txBody>
          <a:bodyPr/>
          <a:lstStyle/>
          <a:p>
            <a:pPr>
              <a:lnSpc>
                <a:spcPts val="3120"/>
              </a:lnSpc>
              <a:spcAft>
                <a:spcPts val="1200"/>
              </a:spcAft>
              <a:buFontTx/>
              <a:buNone/>
            </a:pPr>
            <a:r>
              <a:rPr lang="en-US" sz="2000" b="1" dirty="0">
                <a:solidFill>
                  <a:srgbClr val="FF0000"/>
                </a:solidFill>
                <a:latin typeface="+mn-lt"/>
              </a:rPr>
              <a:t>Graphics</a:t>
            </a:r>
          </a:p>
          <a:p>
            <a:pPr marL="164592" indent="-182880">
              <a:lnSpc>
                <a:spcPts val="1920"/>
              </a:lnSpc>
            </a:pPr>
            <a:r>
              <a:rPr lang="en-US" sz="1800" b="1" dirty="0">
                <a:solidFill>
                  <a:srgbClr val="000000"/>
                </a:solidFill>
                <a:latin typeface="+mn-lt"/>
              </a:rPr>
              <a:t>diagrams</a:t>
            </a:r>
          </a:p>
          <a:p>
            <a:pPr marL="164592" indent="-182880">
              <a:lnSpc>
                <a:spcPts val="1920"/>
              </a:lnSpc>
            </a:pPr>
            <a:r>
              <a:rPr lang="en-US" sz="1800" b="1" dirty="0">
                <a:solidFill>
                  <a:srgbClr val="000000"/>
                </a:solidFill>
                <a:latin typeface="+mn-lt"/>
              </a:rPr>
              <a:t>cutaways</a:t>
            </a:r>
          </a:p>
          <a:p>
            <a:pPr marL="164592" indent="-182880">
              <a:lnSpc>
                <a:spcPts val="1920"/>
              </a:lnSpc>
            </a:pPr>
            <a:r>
              <a:rPr lang="en-US" sz="1800" b="1" dirty="0">
                <a:solidFill>
                  <a:srgbClr val="000000"/>
                </a:solidFill>
                <a:latin typeface="+mn-lt"/>
              </a:rPr>
              <a:t>cross sections</a:t>
            </a:r>
          </a:p>
          <a:p>
            <a:pPr marL="164592" indent="-182880">
              <a:lnSpc>
                <a:spcPts val="1920"/>
              </a:lnSpc>
            </a:pPr>
            <a:r>
              <a:rPr lang="en-US" sz="1800" b="1" dirty="0">
                <a:solidFill>
                  <a:srgbClr val="000000"/>
                </a:solidFill>
                <a:latin typeface="+mn-lt"/>
              </a:rPr>
              <a:t>overlays</a:t>
            </a:r>
          </a:p>
          <a:p>
            <a:pPr marL="164592" indent="-182880">
              <a:lnSpc>
                <a:spcPts val="1920"/>
              </a:lnSpc>
            </a:pPr>
            <a:r>
              <a:rPr lang="en-US" sz="1800" b="1" dirty="0">
                <a:solidFill>
                  <a:srgbClr val="000000"/>
                </a:solidFill>
                <a:latin typeface="+mn-lt"/>
              </a:rPr>
              <a:t>distribution maps</a:t>
            </a:r>
          </a:p>
          <a:p>
            <a:pPr marL="164592" indent="-182880">
              <a:lnSpc>
                <a:spcPts val="1920"/>
              </a:lnSpc>
            </a:pPr>
            <a:r>
              <a:rPr lang="en-US" sz="1800" b="1" dirty="0">
                <a:solidFill>
                  <a:srgbClr val="000000"/>
                </a:solidFill>
                <a:latin typeface="+mn-lt"/>
              </a:rPr>
              <a:t>word bubbles</a:t>
            </a:r>
          </a:p>
          <a:p>
            <a:pPr marL="164592" indent="-182880">
              <a:lnSpc>
                <a:spcPts val="1920"/>
              </a:lnSpc>
            </a:pPr>
            <a:r>
              <a:rPr lang="en-US" sz="1800" b="1" dirty="0">
                <a:solidFill>
                  <a:srgbClr val="000000"/>
                </a:solidFill>
                <a:latin typeface="+mn-lt"/>
              </a:rPr>
              <a:t>charts, tables, graphs</a:t>
            </a:r>
          </a:p>
          <a:p>
            <a:pPr marL="164592" indent="-182880">
              <a:lnSpc>
                <a:spcPts val="1920"/>
              </a:lnSpc>
            </a:pPr>
            <a:r>
              <a:rPr lang="en-US" sz="1800" b="1" dirty="0">
                <a:solidFill>
                  <a:srgbClr val="000000"/>
                </a:solidFill>
                <a:latin typeface="+mn-lt"/>
              </a:rPr>
              <a:t>framed text</a:t>
            </a:r>
          </a:p>
          <a:p>
            <a:pPr marL="164592" indent="-182880">
              <a:lnSpc>
                <a:spcPts val="1920"/>
              </a:lnSpc>
            </a:pPr>
            <a:r>
              <a:rPr lang="en-US" sz="1800" b="1" dirty="0">
                <a:solidFill>
                  <a:srgbClr val="000000"/>
                </a:solidFill>
                <a:latin typeface="+mn-lt"/>
              </a:rPr>
              <a:t>illustrations and photographs</a:t>
            </a:r>
          </a:p>
          <a:p>
            <a:pPr>
              <a:lnSpc>
                <a:spcPct val="80000"/>
              </a:lnSpc>
            </a:pPr>
            <a:endParaRPr lang="en-US" sz="1600" b="1" dirty="0">
              <a:solidFill>
                <a:srgbClr val="000000"/>
              </a:solidFill>
              <a:latin typeface="+mn-lt"/>
            </a:endParaRPr>
          </a:p>
        </p:txBody>
      </p:sp>
      <p:sp>
        <p:nvSpPr>
          <p:cNvPr id="16" name="Rounded Rectangle 15"/>
          <p:cNvSpPr/>
          <p:nvPr/>
        </p:nvSpPr>
        <p:spPr>
          <a:xfrm>
            <a:off x="508000" y="1447800"/>
            <a:ext cx="2768600" cy="4114800"/>
          </a:xfrm>
          <a:prstGeom prst="roundRect">
            <a:avLst/>
          </a:prstGeom>
          <a:solidFill>
            <a:srgbClr val="FFFFFF"/>
          </a:solidFill>
          <a:ln w="381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7"/>
          <p:cNvSpPr txBox="1">
            <a:spLocks noChangeArrowheads="1"/>
          </p:cNvSpPr>
          <p:nvPr/>
        </p:nvSpPr>
        <p:spPr>
          <a:xfrm>
            <a:off x="660400" y="1524000"/>
            <a:ext cx="2904316" cy="4953000"/>
          </a:xfrm>
          <a:prstGeom prst="rect">
            <a:avLst/>
          </a:prstGeom>
          <a:ln cap="flat">
            <a:noFill/>
          </a:ln>
        </p:spPr>
        <p:txBody>
          <a:bodyPr/>
          <a:lstStyle/>
          <a:p>
            <a:pPr lvl="0" fontAlgn="base">
              <a:lnSpc>
                <a:spcPts val="2420"/>
              </a:lnSpc>
              <a:spcBef>
                <a:spcPct val="0"/>
              </a:spcBef>
              <a:spcAft>
                <a:spcPts val="1200"/>
              </a:spcAft>
              <a:buClr>
                <a:schemeClr val="tx1"/>
              </a:buClr>
              <a:defRPr/>
            </a:pPr>
            <a:r>
              <a:rPr lang="en-US" sz="2000" b="1" dirty="0" smtClean="0">
                <a:solidFill>
                  <a:srgbClr val="FF0000"/>
                </a:solidFill>
                <a:cs typeface="Trebuchet MS"/>
              </a:rPr>
              <a:t>Fonts and </a:t>
            </a:r>
            <a:br>
              <a:rPr lang="en-US" sz="2000" b="1" dirty="0" smtClean="0">
                <a:solidFill>
                  <a:srgbClr val="FF0000"/>
                </a:solidFill>
                <a:cs typeface="Trebuchet MS"/>
              </a:rPr>
            </a:br>
            <a:r>
              <a:rPr lang="en-US" sz="2000" b="1" dirty="0" smtClean="0">
                <a:solidFill>
                  <a:srgbClr val="FF0000"/>
                </a:solidFill>
                <a:cs typeface="Trebuchet MS"/>
              </a:rPr>
              <a:t>Special Effects</a:t>
            </a:r>
          </a:p>
          <a:p>
            <a:pPr lvl="0" indent="-182880" fontAlgn="base">
              <a:lnSpc>
                <a:spcPts val="2400"/>
              </a:lnSpc>
              <a:spcBef>
                <a:spcPct val="0"/>
              </a:spcBef>
              <a:spcAft>
                <a:spcPct val="0"/>
              </a:spcAft>
              <a:buClr>
                <a:schemeClr val="bg1"/>
              </a:buClr>
              <a:buFont typeface="Arial"/>
              <a:buChar char="•"/>
              <a:defRPr/>
            </a:pPr>
            <a:r>
              <a:rPr lang="en-US" b="1" dirty="0" smtClean="0">
                <a:solidFill>
                  <a:schemeClr val="bg1"/>
                </a:solidFill>
                <a:cs typeface="Trebuchet MS"/>
              </a:rPr>
              <a:t>titles and headings</a:t>
            </a:r>
          </a:p>
          <a:p>
            <a:pPr marL="182880" lvl="0" indent="-182880" fontAlgn="base">
              <a:lnSpc>
                <a:spcPts val="2100"/>
              </a:lnSpc>
              <a:spcBef>
                <a:spcPct val="0"/>
              </a:spcBef>
              <a:spcAft>
                <a:spcPct val="0"/>
              </a:spcAft>
              <a:buClr>
                <a:schemeClr val="bg1"/>
              </a:buClr>
              <a:buFont typeface="Arial"/>
              <a:buChar char="•"/>
              <a:defRPr/>
            </a:pPr>
            <a:r>
              <a:rPr lang="en-US" b="1" dirty="0" smtClean="0">
                <a:solidFill>
                  <a:schemeClr val="bg1"/>
                </a:solidFill>
                <a:cs typeface="Trebuchet MS"/>
              </a:rPr>
              <a:t>boldface and </a:t>
            </a:r>
            <a:br>
              <a:rPr lang="en-US" b="1" dirty="0" smtClean="0">
                <a:solidFill>
                  <a:schemeClr val="bg1"/>
                </a:solidFill>
                <a:cs typeface="Trebuchet MS"/>
              </a:rPr>
            </a:br>
            <a:r>
              <a:rPr lang="en-US" b="1" dirty="0" smtClean="0">
                <a:solidFill>
                  <a:schemeClr val="bg1"/>
                </a:solidFill>
                <a:cs typeface="Trebuchet MS"/>
              </a:rPr>
              <a:t>color print</a:t>
            </a:r>
          </a:p>
          <a:p>
            <a:pPr lvl="0" indent="-182880" fontAlgn="base">
              <a:lnSpc>
                <a:spcPts val="2400"/>
              </a:lnSpc>
              <a:spcBef>
                <a:spcPct val="0"/>
              </a:spcBef>
              <a:spcAft>
                <a:spcPct val="0"/>
              </a:spcAft>
              <a:buClr>
                <a:schemeClr val="bg1"/>
              </a:buClr>
              <a:buFont typeface="Arial"/>
              <a:buChar char="•"/>
              <a:defRPr/>
            </a:pPr>
            <a:r>
              <a:rPr lang="en-US" b="1" dirty="0" smtClean="0">
                <a:solidFill>
                  <a:schemeClr val="bg1"/>
                </a:solidFill>
                <a:cs typeface="Trebuchet MS"/>
              </a:rPr>
              <a:t>italics</a:t>
            </a:r>
          </a:p>
          <a:p>
            <a:pPr lvl="0" indent="-182880" fontAlgn="base">
              <a:lnSpc>
                <a:spcPts val="2400"/>
              </a:lnSpc>
              <a:spcBef>
                <a:spcPct val="0"/>
              </a:spcBef>
              <a:spcAft>
                <a:spcPct val="0"/>
              </a:spcAft>
              <a:buClr>
                <a:schemeClr val="bg1"/>
              </a:buClr>
              <a:buFont typeface="Arial"/>
              <a:buChar char="•"/>
              <a:defRPr/>
            </a:pPr>
            <a:r>
              <a:rPr lang="en-US" b="1" dirty="0" smtClean="0">
                <a:solidFill>
                  <a:schemeClr val="bg1"/>
                </a:solidFill>
                <a:cs typeface="Trebuchet MS"/>
              </a:rPr>
              <a:t>bullets</a:t>
            </a:r>
          </a:p>
          <a:p>
            <a:pPr lvl="0" indent="-182880" fontAlgn="base">
              <a:lnSpc>
                <a:spcPts val="2400"/>
              </a:lnSpc>
              <a:spcBef>
                <a:spcPct val="0"/>
              </a:spcBef>
              <a:spcAft>
                <a:spcPct val="0"/>
              </a:spcAft>
              <a:buClr>
                <a:schemeClr val="bg1"/>
              </a:buClr>
              <a:buFont typeface="Arial"/>
              <a:buChar char="•"/>
              <a:defRPr/>
            </a:pPr>
            <a:r>
              <a:rPr lang="en-US" b="1" dirty="0" smtClean="0">
                <a:solidFill>
                  <a:schemeClr val="bg1"/>
                </a:solidFill>
                <a:cs typeface="Trebuchet MS"/>
              </a:rPr>
              <a:t>captions</a:t>
            </a:r>
          </a:p>
          <a:p>
            <a:pPr lvl="0" indent="-182880" fontAlgn="base">
              <a:lnSpc>
                <a:spcPts val="2400"/>
              </a:lnSpc>
              <a:spcBef>
                <a:spcPct val="0"/>
              </a:spcBef>
              <a:spcAft>
                <a:spcPct val="0"/>
              </a:spcAft>
              <a:buClr>
                <a:schemeClr val="bg1"/>
              </a:buClr>
              <a:buFont typeface="Arial"/>
              <a:buChar char="•"/>
              <a:defRPr/>
            </a:pPr>
            <a:r>
              <a:rPr lang="en-US" b="1" dirty="0" smtClean="0">
                <a:solidFill>
                  <a:schemeClr val="bg1"/>
                </a:solidFill>
                <a:cs typeface="Trebuchet MS"/>
              </a:rPr>
              <a:t>labels</a:t>
            </a:r>
          </a:p>
        </p:txBody>
      </p:sp>
      <p:sp>
        <p:nvSpPr>
          <p:cNvPr id="18" name="Rounded Rectangle 17"/>
          <p:cNvSpPr/>
          <p:nvPr/>
        </p:nvSpPr>
        <p:spPr>
          <a:xfrm>
            <a:off x="3378200" y="1447800"/>
            <a:ext cx="2768600" cy="4114800"/>
          </a:xfrm>
          <a:prstGeom prst="roundRect">
            <a:avLst/>
          </a:prstGeom>
          <a:solidFill>
            <a:srgbClr val="FFFFFF"/>
          </a:solidFill>
          <a:ln w="381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7"/>
          <p:cNvSpPr txBox="1">
            <a:spLocks noChangeArrowheads="1"/>
          </p:cNvSpPr>
          <p:nvPr/>
        </p:nvSpPr>
        <p:spPr>
          <a:xfrm>
            <a:off x="3530599" y="1524000"/>
            <a:ext cx="2605741" cy="4648200"/>
          </a:xfrm>
          <a:prstGeom prst="rect">
            <a:avLst/>
          </a:prstGeom>
          <a:ln cap="flat">
            <a:noFill/>
          </a:ln>
        </p:spPr>
        <p:txBody>
          <a:bodyPr/>
          <a:lstStyle/>
          <a:p>
            <a:pPr lvl="0" fontAlgn="base">
              <a:lnSpc>
                <a:spcPts val="3260"/>
              </a:lnSpc>
              <a:spcBef>
                <a:spcPts val="1200"/>
              </a:spcBef>
              <a:spcAft>
                <a:spcPts val="1200"/>
              </a:spcAft>
              <a:buClr>
                <a:schemeClr val="tx1"/>
              </a:buClr>
              <a:defRPr/>
            </a:pPr>
            <a:r>
              <a:rPr lang="en-US" sz="2000" b="1" dirty="0" smtClean="0">
                <a:solidFill>
                  <a:srgbClr val="FF0000"/>
                </a:solidFill>
                <a:cs typeface="Trebuchet MS"/>
              </a:rPr>
              <a:t>Text Organizers</a:t>
            </a:r>
          </a:p>
          <a:p>
            <a:pPr lvl="0" indent="-182880" fontAlgn="base">
              <a:lnSpc>
                <a:spcPts val="2400"/>
              </a:lnSpc>
              <a:spcAft>
                <a:spcPct val="0"/>
              </a:spcAft>
              <a:buClr>
                <a:schemeClr val="bg1"/>
              </a:buClr>
              <a:buFont typeface="Arial"/>
              <a:buChar char="•"/>
              <a:defRPr/>
            </a:pPr>
            <a:r>
              <a:rPr lang="en-US" b="1" dirty="0" smtClean="0">
                <a:solidFill>
                  <a:srgbClr val="000000"/>
                </a:solidFill>
                <a:cs typeface="Trebuchet MS"/>
              </a:rPr>
              <a:t>index</a:t>
            </a:r>
          </a:p>
          <a:p>
            <a:pPr lvl="0" indent="-182880" fontAlgn="base">
              <a:lnSpc>
                <a:spcPts val="2400"/>
              </a:lnSpc>
              <a:spcAft>
                <a:spcPct val="0"/>
              </a:spcAft>
              <a:buClr>
                <a:schemeClr val="bg1"/>
              </a:buClr>
              <a:buFont typeface="Arial"/>
              <a:buChar char="•"/>
              <a:defRPr/>
            </a:pPr>
            <a:r>
              <a:rPr lang="en-US" b="1" dirty="0" smtClean="0">
                <a:solidFill>
                  <a:srgbClr val="000000"/>
                </a:solidFill>
                <a:cs typeface="Trebuchet MS"/>
              </a:rPr>
              <a:t>preface</a:t>
            </a:r>
          </a:p>
          <a:p>
            <a:pPr lvl="0" indent="-182880" fontAlgn="base">
              <a:lnSpc>
                <a:spcPts val="2400"/>
              </a:lnSpc>
              <a:spcAft>
                <a:spcPct val="0"/>
              </a:spcAft>
              <a:buClr>
                <a:schemeClr val="bg1"/>
              </a:buClr>
              <a:buFont typeface="Arial"/>
              <a:buChar char="•"/>
              <a:defRPr/>
            </a:pPr>
            <a:r>
              <a:rPr lang="en-US" b="1" dirty="0" smtClean="0">
                <a:solidFill>
                  <a:srgbClr val="000000"/>
                </a:solidFill>
                <a:cs typeface="Trebuchet MS"/>
              </a:rPr>
              <a:t>table of contents</a:t>
            </a:r>
          </a:p>
          <a:p>
            <a:pPr lvl="0" indent="-182880" fontAlgn="base">
              <a:lnSpc>
                <a:spcPts val="2400"/>
              </a:lnSpc>
              <a:spcAft>
                <a:spcPct val="0"/>
              </a:spcAft>
              <a:buClr>
                <a:schemeClr val="bg1"/>
              </a:buClr>
              <a:buFont typeface="Arial"/>
              <a:buChar char="•"/>
              <a:defRPr/>
            </a:pPr>
            <a:r>
              <a:rPr lang="en-US" b="1" dirty="0" smtClean="0">
                <a:solidFill>
                  <a:srgbClr val="000000"/>
                </a:solidFill>
                <a:cs typeface="Trebuchet MS"/>
              </a:rPr>
              <a:t>glossary</a:t>
            </a:r>
          </a:p>
          <a:p>
            <a:pPr lvl="0" indent="-182880" fontAlgn="base">
              <a:lnSpc>
                <a:spcPts val="2400"/>
              </a:lnSpc>
              <a:spcAft>
                <a:spcPct val="0"/>
              </a:spcAft>
              <a:buClr>
                <a:schemeClr val="bg1"/>
              </a:buClr>
              <a:buFont typeface="Arial"/>
              <a:buChar char="•"/>
              <a:defRPr/>
            </a:pPr>
            <a:r>
              <a:rPr lang="en-US" b="1" dirty="0" smtClean="0">
                <a:solidFill>
                  <a:srgbClr val="000000"/>
                </a:solidFill>
                <a:cs typeface="Trebuchet MS"/>
              </a:rPr>
              <a:t>appendix</a:t>
            </a:r>
          </a:p>
        </p:txBody>
      </p:sp>
      <p:sp>
        <p:nvSpPr>
          <p:cNvPr id="10" name="Rounded Rectangle 9"/>
          <p:cNvSpPr/>
          <p:nvPr/>
        </p:nvSpPr>
        <p:spPr>
          <a:xfrm>
            <a:off x="7772401" y="5943600"/>
            <a:ext cx="1066800" cy="293369"/>
          </a:xfrm>
          <a:prstGeom prst="roundRect">
            <a:avLst>
              <a:gd name="adj" fmla="val 21589"/>
            </a:avLst>
          </a:prstGeom>
          <a:solidFill>
            <a:srgbClr val="FFFFFF"/>
          </a:solidFill>
          <a:ln w="38100" cap="flat" cmpd="sng" algn="ctr">
            <a:solidFill>
              <a:schemeClr val="accent1"/>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lvl="0" algn="ctr"/>
            <a:r>
              <a:rPr lang="en-US" sz="1300" b="1" dirty="0" smtClean="0">
                <a:solidFill>
                  <a:srgbClr val="0070C0"/>
                </a:solidFill>
                <a:latin typeface="Arial"/>
                <a:cs typeface="Arial"/>
              </a:rPr>
              <a:t>Handout</a:t>
            </a:r>
            <a:endParaRPr lang="en-US" sz="1300" dirty="0">
              <a:solidFill>
                <a:srgbClr val="0070C0"/>
              </a:solidFill>
              <a:latin typeface="Arial"/>
              <a:cs typeface="Arial"/>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2947" name="Picture 6" descr="scaffolding.gif"/>
          <p:cNvPicPr>
            <a:picLocks noChangeAspect="1"/>
          </p:cNvPicPr>
          <p:nvPr/>
        </p:nvPicPr>
        <p:blipFill>
          <a:blip r:embed="rId3"/>
          <a:srcRect/>
          <a:stretch>
            <a:fillRect/>
          </a:stretch>
        </p:blipFill>
        <p:spPr bwMode="auto">
          <a:xfrm>
            <a:off x="2730500" y="928915"/>
            <a:ext cx="6388100" cy="5486399"/>
          </a:xfrm>
          <a:prstGeom prst="rect">
            <a:avLst/>
          </a:prstGeom>
          <a:noFill/>
          <a:ln w="9525">
            <a:noFill/>
            <a:miter lim="800000"/>
            <a:headEnd/>
            <a:tailEnd/>
          </a:ln>
        </p:spPr>
      </p:pic>
      <p:sp>
        <p:nvSpPr>
          <p:cNvPr id="82948" name="TextBox 3"/>
          <p:cNvSpPr txBox="1">
            <a:spLocks noChangeArrowheads="1"/>
          </p:cNvSpPr>
          <p:nvPr/>
        </p:nvSpPr>
        <p:spPr bwMode="auto">
          <a:xfrm>
            <a:off x="3280228" y="287635"/>
            <a:ext cx="5863771" cy="461665"/>
          </a:xfrm>
          <a:prstGeom prst="rect">
            <a:avLst/>
          </a:prstGeom>
          <a:noFill/>
          <a:ln w="9525">
            <a:noFill/>
            <a:miter lim="800000"/>
            <a:headEnd/>
            <a:tailEnd/>
          </a:ln>
        </p:spPr>
        <p:txBody>
          <a:bodyPr wrap="square">
            <a:spAutoFit/>
          </a:bodyPr>
          <a:lstStyle/>
          <a:p>
            <a:r>
              <a:rPr lang="en-US" sz="2400" b="1" dirty="0" smtClean="0">
                <a:solidFill>
                  <a:schemeClr val="bg2"/>
                </a:solidFill>
              </a:rPr>
              <a:t>Nonfiction </a:t>
            </a:r>
            <a:r>
              <a:rPr lang="en-US" sz="2400" b="1" dirty="0">
                <a:solidFill>
                  <a:schemeClr val="bg2"/>
                </a:solidFill>
              </a:rPr>
              <a:t>Text and Graphic Features</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6243" name="Rectangle 3"/>
          <p:cNvSpPr>
            <a:spLocks noGrp="1" noChangeArrowheads="1"/>
          </p:cNvSpPr>
          <p:nvPr>
            <p:ph type="body" sz="quarter" idx="13"/>
          </p:nvPr>
        </p:nvSpPr>
        <p:spPr>
          <a:xfrm>
            <a:off x="3251200" y="139700"/>
            <a:ext cx="6578600" cy="2209800"/>
          </a:xfrm>
        </p:spPr>
        <p:txBody>
          <a:bodyPr/>
          <a:lstStyle/>
          <a:p>
            <a:r>
              <a:rPr lang="en-US" sz="3600" b="1" dirty="0" smtClean="0">
                <a:solidFill>
                  <a:srgbClr val="1F497D"/>
                </a:solidFill>
              </a:rPr>
              <a:t>Nonfiction Text Structures</a:t>
            </a:r>
            <a:endParaRPr lang="en-US" sz="3600" b="1" dirty="0">
              <a:solidFill>
                <a:srgbClr val="1F497D"/>
              </a:solidFill>
            </a:endParaRPr>
          </a:p>
        </p:txBody>
      </p:sp>
      <p:sp>
        <p:nvSpPr>
          <p:cNvPr id="12" name="Rounded Rectangle 11"/>
          <p:cNvSpPr/>
          <p:nvPr/>
        </p:nvSpPr>
        <p:spPr>
          <a:xfrm>
            <a:off x="685800" y="1052462"/>
            <a:ext cx="3683000" cy="2421480"/>
          </a:xfrm>
          <a:prstGeom prst="roundRect">
            <a:avLst/>
          </a:prstGeom>
          <a:solidFill>
            <a:srgbClr val="FFFFFF"/>
          </a:solidFill>
          <a:ln w="381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7"/>
          <p:cNvSpPr txBox="1">
            <a:spLocks noChangeArrowheads="1"/>
          </p:cNvSpPr>
          <p:nvPr/>
        </p:nvSpPr>
        <p:spPr>
          <a:xfrm>
            <a:off x="891987" y="1105429"/>
            <a:ext cx="3466353" cy="2425171"/>
          </a:xfrm>
          <a:prstGeom prst="rect">
            <a:avLst/>
          </a:prstGeom>
          <a:ln cap="flat">
            <a:noFill/>
          </a:ln>
        </p:spPr>
        <p:txBody>
          <a:bodyPr/>
          <a:lstStyle/>
          <a:p>
            <a:pPr lvl="0" fontAlgn="base">
              <a:lnSpc>
                <a:spcPct val="80000"/>
              </a:lnSpc>
              <a:spcBef>
                <a:spcPct val="0"/>
              </a:spcBef>
              <a:spcAft>
                <a:spcPts val="600"/>
              </a:spcAft>
              <a:defRPr/>
            </a:pPr>
            <a:r>
              <a:rPr lang="en-US" sz="1900" b="1" dirty="0" smtClean="0">
                <a:solidFill>
                  <a:srgbClr val="FF0000"/>
                </a:solidFill>
                <a:cs typeface="Trebuchet MS"/>
              </a:rPr>
              <a:t>Cause and Effect and Problem and Solution</a:t>
            </a:r>
          </a:p>
          <a:p>
            <a:pPr lvl="0" indent="-182880" fontAlgn="base">
              <a:lnSpc>
                <a:spcPts val="2000"/>
              </a:lnSpc>
              <a:spcBef>
                <a:spcPct val="0"/>
              </a:spcBef>
              <a:spcAft>
                <a:spcPct val="0"/>
              </a:spcAft>
              <a:buClr>
                <a:schemeClr val="bg1"/>
              </a:buClr>
              <a:buFont typeface="Arial"/>
              <a:buChar char="•"/>
              <a:defRPr/>
            </a:pPr>
            <a:r>
              <a:rPr lang="en-US" b="1" dirty="0" smtClean="0">
                <a:solidFill>
                  <a:schemeClr val="bg1"/>
                </a:solidFill>
                <a:cs typeface="Trebuchet MS"/>
              </a:rPr>
              <a:t>because</a:t>
            </a:r>
          </a:p>
          <a:p>
            <a:pPr lvl="0" indent="-182880" fontAlgn="base">
              <a:lnSpc>
                <a:spcPts val="2000"/>
              </a:lnSpc>
              <a:spcBef>
                <a:spcPct val="0"/>
              </a:spcBef>
              <a:spcAft>
                <a:spcPct val="0"/>
              </a:spcAft>
              <a:buClr>
                <a:schemeClr val="bg1"/>
              </a:buClr>
              <a:buFont typeface="Arial"/>
              <a:buChar char="•"/>
              <a:defRPr/>
            </a:pPr>
            <a:r>
              <a:rPr lang="en-US" b="1" dirty="0" smtClean="0">
                <a:solidFill>
                  <a:schemeClr val="bg1"/>
                </a:solidFill>
                <a:cs typeface="Trebuchet MS"/>
              </a:rPr>
              <a:t>since</a:t>
            </a:r>
          </a:p>
          <a:p>
            <a:pPr lvl="0" indent="-182880" fontAlgn="base">
              <a:lnSpc>
                <a:spcPts val="2000"/>
              </a:lnSpc>
              <a:spcBef>
                <a:spcPct val="0"/>
              </a:spcBef>
              <a:spcAft>
                <a:spcPct val="0"/>
              </a:spcAft>
              <a:buClr>
                <a:schemeClr val="bg1"/>
              </a:buClr>
              <a:buFont typeface="Arial"/>
              <a:buChar char="•"/>
              <a:defRPr/>
            </a:pPr>
            <a:r>
              <a:rPr lang="en-US" b="1" dirty="0" smtClean="0">
                <a:solidFill>
                  <a:schemeClr val="bg1"/>
                </a:solidFill>
                <a:cs typeface="Trebuchet MS"/>
              </a:rPr>
              <a:t>therefore</a:t>
            </a:r>
          </a:p>
          <a:p>
            <a:pPr lvl="0" indent="-182880" fontAlgn="base">
              <a:lnSpc>
                <a:spcPts val="2000"/>
              </a:lnSpc>
              <a:spcBef>
                <a:spcPct val="0"/>
              </a:spcBef>
              <a:spcAft>
                <a:spcPct val="0"/>
              </a:spcAft>
              <a:buClr>
                <a:schemeClr val="bg1"/>
              </a:buClr>
              <a:buFont typeface="Arial"/>
              <a:buChar char="•"/>
              <a:defRPr/>
            </a:pPr>
            <a:r>
              <a:rPr lang="en-US" b="1" dirty="0" smtClean="0">
                <a:solidFill>
                  <a:schemeClr val="bg1"/>
                </a:solidFill>
                <a:cs typeface="Trebuchet MS"/>
              </a:rPr>
              <a:t>consequently</a:t>
            </a:r>
          </a:p>
          <a:p>
            <a:pPr lvl="0" indent="-182880" fontAlgn="base">
              <a:lnSpc>
                <a:spcPts val="2000"/>
              </a:lnSpc>
              <a:spcBef>
                <a:spcPct val="0"/>
              </a:spcBef>
              <a:spcAft>
                <a:spcPct val="0"/>
              </a:spcAft>
              <a:buClr>
                <a:schemeClr val="bg1"/>
              </a:buClr>
              <a:buFont typeface="Arial"/>
              <a:buChar char="•"/>
              <a:defRPr/>
            </a:pPr>
            <a:r>
              <a:rPr lang="en-US" b="1" dirty="0" smtClean="0">
                <a:solidFill>
                  <a:schemeClr val="bg1"/>
                </a:solidFill>
                <a:cs typeface="Trebuchet MS"/>
              </a:rPr>
              <a:t>as a result</a:t>
            </a:r>
          </a:p>
          <a:p>
            <a:pPr lvl="0" indent="-182880" fontAlgn="base">
              <a:lnSpc>
                <a:spcPts val="2000"/>
              </a:lnSpc>
              <a:spcBef>
                <a:spcPct val="0"/>
              </a:spcBef>
              <a:spcAft>
                <a:spcPct val="0"/>
              </a:spcAft>
              <a:buClr>
                <a:schemeClr val="bg1"/>
              </a:buClr>
              <a:buFont typeface="Arial"/>
              <a:buChar char="•"/>
              <a:defRPr/>
            </a:pPr>
            <a:r>
              <a:rPr lang="en-US" b="1" dirty="0" smtClean="0">
                <a:solidFill>
                  <a:schemeClr val="bg1"/>
                </a:solidFill>
                <a:cs typeface="Trebuchet MS"/>
              </a:rPr>
              <a:t>if...then</a:t>
            </a:r>
          </a:p>
        </p:txBody>
      </p:sp>
      <p:sp>
        <p:nvSpPr>
          <p:cNvPr id="16" name="Rounded Rectangle 15"/>
          <p:cNvSpPr/>
          <p:nvPr/>
        </p:nvSpPr>
        <p:spPr>
          <a:xfrm>
            <a:off x="685800" y="3643262"/>
            <a:ext cx="3683000" cy="2421480"/>
          </a:xfrm>
          <a:prstGeom prst="roundRect">
            <a:avLst/>
          </a:prstGeom>
          <a:solidFill>
            <a:srgbClr val="FFFFFF"/>
          </a:solidFill>
          <a:ln w="381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7"/>
          <p:cNvSpPr txBox="1">
            <a:spLocks noChangeArrowheads="1"/>
          </p:cNvSpPr>
          <p:nvPr/>
        </p:nvSpPr>
        <p:spPr>
          <a:xfrm>
            <a:off x="891987" y="3632730"/>
            <a:ext cx="3466353" cy="2368880"/>
          </a:xfrm>
          <a:prstGeom prst="rect">
            <a:avLst/>
          </a:prstGeom>
          <a:ln cap="flat">
            <a:noFill/>
          </a:ln>
        </p:spPr>
        <p:txBody>
          <a:bodyPr/>
          <a:lstStyle/>
          <a:p>
            <a:pPr lvl="0" fontAlgn="base">
              <a:lnSpc>
                <a:spcPts val="2880"/>
              </a:lnSpc>
              <a:spcBef>
                <a:spcPct val="0"/>
              </a:spcBef>
              <a:spcAft>
                <a:spcPts val="600"/>
              </a:spcAft>
              <a:defRPr/>
            </a:pPr>
            <a:r>
              <a:rPr lang="en-US" sz="1900" b="1" dirty="0" smtClean="0">
                <a:solidFill>
                  <a:srgbClr val="FF0000"/>
                </a:solidFill>
                <a:cs typeface="Trebuchet MS"/>
              </a:rPr>
              <a:t>Description</a:t>
            </a:r>
          </a:p>
          <a:p>
            <a:pPr lvl="0" indent="-182880" fontAlgn="base">
              <a:lnSpc>
                <a:spcPts val="2000"/>
              </a:lnSpc>
              <a:spcBef>
                <a:spcPct val="0"/>
              </a:spcBef>
              <a:spcAft>
                <a:spcPct val="0"/>
              </a:spcAft>
              <a:buClr>
                <a:schemeClr val="bg1"/>
              </a:buClr>
              <a:buFont typeface="Arial"/>
              <a:buChar char="•"/>
              <a:defRPr/>
            </a:pPr>
            <a:r>
              <a:rPr lang="en-US" b="1" dirty="0" smtClean="0">
                <a:solidFill>
                  <a:srgbClr val="000000"/>
                </a:solidFill>
                <a:cs typeface="Trebuchet MS"/>
              </a:rPr>
              <a:t>to begin with</a:t>
            </a:r>
          </a:p>
          <a:p>
            <a:pPr lvl="0" indent="-182880" fontAlgn="base">
              <a:lnSpc>
                <a:spcPts val="2000"/>
              </a:lnSpc>
              <a:spcBef>
                <a:spcPct val="0"/>
              </a:spcBef>
              <a:spcAft>
                <a:spcPct val="0"/>
              </a:spcAft>
              <a:buClr>
                <a:schemeClr val="bg1"/>
              </a:buClr>
              <a:buFont typeface="Arial"/>
              <a:buChar char="•"/>
              <a:defRPr/>
            </a:pPr>
            <a:r>
              <a:rPr lang="en-US" b="1" dirty="0" smtClean="0">
                <a:solidFill>
                  <a:srgbClr val="000000"/>
                </a:solidFill>
                <a:cs typeface="Trebuchet MS"/>
              </a:rPr>
              <a:t>most important</a:t>
            </a:r>
          </a:p>
          <a:p>
            <a:pPr lvl="0" indent="-182880" fontAlgn="base">
              <a:lnSpc>
                <a:spcPts val="2000"/>
              </a:lnSpc>
              <a:spcBef>
                <a:spcPct val="0"/>
              </a:spcBef>
              <a:spcAft>
                <a:spcPct val="0"/>
              </a:spcAft>
              <a:buClr>
                <a:schemeClr val="bg1"/>
              </a:buClr>
              <a:buFont typeface="Arial"/>
              <a:buChar char="•"/>
              <a:defRPr/>
            </a:pPr>
            <a:r>
              <a:rPr lang="en-US" b="1" dirty="0" smtClean="0">
                <a:solidFill>
                  <a:srgbClr val="000000"/>
                </a:solidFill>
                <a:cs typeface="Trebuchet MS"/>
              </a:rPr>
              <a:t>also</a:t>
            </a:r>
          </a:p>
          <a:p>
            <a:pPr lvl="0" indent="-182880" fontAlgn="base">
              <a:lnSpc>
                <a:spcPts val="2000"/>
              </a:lnSpc>
              <a:spcBef>
                <a:spcPct val="0"/>
              </a:spcBef>
              <a:spcAft>
                <a:spcPct val="0"/>
              </a:spcAft>
              <a:buClr>
                <a:schemeClr val="bg1"/>
              </a:buClr>
              <a:buFont typeface="Arial"/>
              <a:buChar char="•"/>
              <a:defRPr/>
            </a:pPr>
            <a:r>
              <a:rPr lang="en-US" b="1" dirty="0" smtClean="0">
                <a:solidFill>
                  <a:srgbClr val="000000"/>
                </a:solidFill>
                <a:cs typeface="Trebuchet MS"/>
              </a:rPr>
              <a:t>in fact</a:t>
            </a:r>
          </a:p>
          <a:p>
            <a:pPr lvl="0" indent="-182880" fontAlgn="base">
              <a:lnSpc>
                <a:spcPts val="2000"/>
              </a:lnSpc>
              <a:spcBef>
                <a:spcPct val="0"/>
              </a:spcBef>
              <a:spcAft>
                <a:spcPct val="0"/>
              </a:spcAft>
              <a:buClr>
                <a:schemeClr val="bg1"/>
              </a:buClr>
              <a:buFont typeface="Arial"/>
              <a:buChar char="•"/>
              <a:defRPr/>
            </a:pPr>
            <a:r>
              <a:rPr lang="en-US" b="1" dirty="0" smtClean="0">
                <a:solidFill>
                  <a:srgbClr val="000000"/>
                </a:solidFill>
                <a:cs typeface="Trebuchet MS"/>
              </a:rPr>
              <a:t>for instance </a:t>
            </a:r>
          </a:p>
          <a:p>
            <a:pPr lvl="0" indent="-182880" fontAlgn="base">
              <a:lnSpc>
                <a:spcPts val="2000"/>
              </a:lnSpc>
              <a:spcBef>
                <a:spcPct val="0"/>
              </a:spcBef>
              <a:spcAft>
                <a:spcPct val="0"/>
              </a:spcAft>
              <a:buClr>
                <a:schemeClr val="bg1"/>
              </a:buClr>
              <a:buFont typeface="Arial"/>
              <a:buChar char="•"/>
              <a:defRPr/>
            </a:pPr>
            <a:r>
              <a:rPr lang="en-US" b="1" dirty="0" smtClean="0">
                <a:solidFill>
                  <a:srgbClr val="000000"/>
                </a:solidFill>
                <a:cs typeface="Trebuchet MS"/>
              </a:rPr>
              <a:t>for example</a:t>
            </a:r>
          </a:p>
        </p:txBody>
      </p:sp>
      <p:sp>
        <p:nvSpPr>
          <p:cNvPr id="18" name="Rounded Rectangle 17"/>
          <p:cNvSpPr/>
          <p:nvPr/>
        </p:nvSpPr>
        <p:spPr>
          <a:xfrm>
            <a:off x="4508500" y="3617862"/>
            <a:ext cx="3683000" cy="2421480"/>
          </a:xfrm>
          <a:prstGeom prst="roundRect">
            <a:avLst/>
          </a:prstGeom>
          <a:solidFill>
            <a:srgbClr val="FFFFFF"/>
          </a:solidFill>
          <a:ln w="381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7"/>
          <p:cNvSpPr txBox="1">
            <a:spLocks noChangeArrowheads="1"/>
          </p:cNvSpPr>
          <p:nvPr/>
        </p:nvSpPr>
        <p:spPr>
          <a:xfrm>
            <a:off x="4714687" y="3607329"/>
            <a:ext cx="3466353" cy="2425171"/>
          </a:xfrm>
          <a:prstGeom prst="rect">
            <a:avLst/>
          </a:prstGeom>
          <a:ln cap="flat">
            <a:noFill/>
          </a:ln>
        </p:spPr>
        <p:txBody>
          <a:bodyPr/>
          <a:lstStyle/>
          <a:p>
            <a:pPr indent="-182880">
              <a:lnSpc>
                <a:spcPts val="2780"/>
              </a:lnSpc>
              <a:spcAft>
                <a:spcPts val="600"/>
              </a:spcAft>
            </a:pPr>
            <a:r>
              <a:rPr lang="en-US" sz="1900" b="1" dirty="0" smtClean="0">
                <a:solidFill>
                  <a:srgbClr val="FF0000"/>
                </a:solidFill>
              </a:rPr>
              <a:t>Comparison and Contrast</a:t>
            </a:r>
          </a:p>
          <a:p>
            <a:pPr indent="-182880">
              <a:lnSpc>
                <a:spcPts val="2000"/>
              </a:lnSpc>
              <a:buClr>
                <a:schemeClr val="bg1"/>
              </a:buClr>
              <a:buFontTx/>
              <a:buChar char="•"/>
            </a:pPr>
            <a:r>
              <a:rPr lang="en-US" b="1" dirty="0" smtClean="0">
                <a:solidFill>
                  <a:schemeClr val="bg1"/>
                </a:solidFill>
              </a:rPr>
              <a:t>however</a:t>
            </a:r>
          </a:p>
          <a:p>
            <a:pPr indent="-182880">
              <a:lnSpc>
                <a:spcPts val="2000"/>
              </a:lnSpc>
              <a:buClr>
                <a:schemeClr val="bg1"/>
              </a:buClr>
              <a:buFontTx/>
              <a:buChar char="•"/>
            </a:pPr>
            <a:r>
              <a:rPr lang="en-US" b="1" dirty="0" smtClean="0">
                <a:solidFill>
                  <a:schemeClr val="bg1"/>
                </a:solidFill>
              </a:rPr>
              <a:t>but</a:t>
            </a:r>
          </a:p>
          <a:p>
            <a:pPr indent="-182880">
              <a:lnSpc>
                <a:spcPts val="2000"/>
              </a:lnSpc>
              <a:buClr>
                <a:schemeClr val="bg1"/>
              </a:buClr>
              <a:buFontTx/>
              <a:buChar char="•"/>
            </a:pPr>
            <a:r>
              <a:rPr lang="en-US" b="1" dirty="0" smtClean="0">
                <a:solidFill>
                  <a:schemeClr val="bg1"/>
                </a:solidFill>
              </a:rPr>
              <a:t>on the other hand</a:t>
            </a:r>
          </a:p>
          <a:p>
            <a:pPr indent="-182880">
              <a:lnSpc>
                <a:spcPts val="2000"/>
              </a:lnSpc>
              <a:buClr>
                <a:schemeClr val="bg1"/>
              </a:buClr>
              <a:buFontTx/>
              <a:buChar char="•"/>
            </a:pPr>
            <a:r>
              <a:rPr lang="en-US" b="1" dirty="0" smtClean="0">
                <a:solidFill>
                  <a:schemeClr val="bg1"/>
                </a:solidFill>
              </a:rPr>
              <a:t>instead</a:t>
            </a:r>
          </a:p>
          <a:p>
            <a:pPr indent="-182880">
              <a:lnSpc>
                <a:spcPts val="2000"/>
              </a:lnSpc>
              <a:buClr>
                <a:schemeClr val="bg1"/>
              </a:buClr>
              <a:buFontTx/>
              <a:buChar char="•"/>
            </a:pPr>
            <a:r>
              <a:rPr lang="en-US" b="1" dirty="0" smtClean="0">
                <a:solidFill>
                  <a:schemeClr val="bg1"/>
                </a:solidFill>
              </a:rPr>
              <a:t>while</a:t>
            </a:r>
          </a:p>
          <a:p>
            <a:pPr indent="-182880">
              <a:lnSpc>
                <a:spcPts val="2000"/>
              </a:lnSpc>
              <a:buClr>
                <a:schemeClr val="bg1"/>
              </a:buClr>
              <a:buFontTx/>
              <a:buChar char="•"/>
            </a:pPr>
            <a:r>
              <a:rPr lang="en-US" b="1" dirty="0" smtClean="0">
                <a:solidFill>
                  <a:schemeClr val="bg1"/>
                </a:solidFill>
              </a:rPr>
              <a:t>either...or</a:t>
            </a:r>
          </a:p>
          <a:p>
            <a:pPr indent="-182880">
              <a:lnSpc>
                <a:spcPts val="2000"/>
              </a:lnSpc>
              <a:buClr>
                <a:schemeClr val="bg1"/>
              </a:buClr>
              <a:buFontTx/>
              <a:buChar char="•"/>
            </a:pPr>
            <a:r>
              <a:rPr lang="en-US" b="1" dirty="0" smtClean="0">
                <a:solidFill>
                  <a:schemeClr val="bg1"/>
                </a:solidFill>
              </a:rPr>
              <a:t>although</a:t>
            </a:r>
            <a:endParaRPr lang="en-US" dirty="0">
              <a:solidFill>
                <a:schemeClr val="bg1"/>
              </a:solidFill>
            </a:endParaRPr>
          </a:p>
        </p:txBody>
      </p:sp>
      <p:sp>
        <p:nvSpPr>
          <p:cNvPr id="20" name="Rounded Rectangle 19"/>
          <p:cNvSpPr/>
          <p:nvPr/>
        </p:nvSpPr>
        <p:spPr>
          <a:xfrm>
            <a:off x="4508500" y="1027062"/>
            <a:ext cx="3683000" cy="2421480"/>
          </a:xfrm>
          <a:prstGeom prst="roundRect">
            <a:avLst/>
          </a:prstGeom>
          <a:solidFill>
            <a:srgbClr val="FFFFFF"/>
          </a:solidFill>
          <a:ln w="381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7"/>
          <p:cNvSpPr txBox="1">
            <a:spLocks noChangeArrowheads="1"/>
          </p:cNvSpPr>
          <p:nvPr/>
        </p:nvSpPr>
        <p:spPr>
          <a:xfrm>
            <a:off x="4714687" y="1080029"/>
            <a:ext cx="3466353" cy="2822907"/>
          </a:xfrm>
          <a:prstGeom prst="rect">
            <a:avLst/>
          </a:prstGeom>
          <a:ln cap="flat">
            <a:noFill/>
          </a:ln>
        </p:spPr>
        <p:txBody>
          <a:bodyPr/>
          <a:lstStyle/>
          <a:p>
            <a:pPr>
              <a:lnSpc>
                <a:spcPts val="2400"/>
              </a:lnSpc>
              <a:spcAft>
                <a:spcPts val="600"/>
              </a:spcAft>
              <a:buFontTx/>
              <a:buNone/>
            </a:pPr>
            <a:r>
              <a:rPr lang="en-US" sz="1900" b="1" dirty="0" smtClean="0">
                <a:solidFill>
                  <a:srgbClr val="FF0000"/>
                </a:solidFill>
              </a:rPr>
              <a:t>Sequence</a:t>
            </a:r>
          </a:p>
          <a:p>
            <a:pPr indent="-182880">
              <a:lnSpc>
                <a:spcPts val="2000"/>
              </a:lnSpc>
              <a:buFont typeface="Arial"/>
              <a:buChar char="•"/>
            </a:pPr>
            <a:r>
              <a:rPr lang="en-US" b="1" dirty="0" smtClean="0">
                <a:solidFill>
                  <a:schemeClr val="bg1"/>
                </a:solidFill>
              </a:rPr>
              <a:t>on (date)</a:t>
            </a:r>
          </a:p>
          <a:p>
            <a:pPr indent="-182880">
              <a:lnSpc>
                <a:spcPts val="2000"/>
              </a:lnSpc>
              <a:buFont typeface="Arial"/>
              <a:buChar char="•"/>
            </a:pPr>
            <a:r>
              <a:rPr lang="en-US" b="1" dirty="0" smtClean="0">
                <a:solidFill>
                  <a:schemeClr val="bg1"/>
                </a:solidFill>
              </a:rPr>
              <a:t>not long after</a:t>
            </a:r>
          </a:p>
          <a:p>
            <a:pPr indent="-182880">
              <a:lnSpc>
                <a:spcPts val="2000"/>
              </a:lnSpc>
              <a:buFont typeface="Arial"/>
              <a:buChar char="•"/>
            </a:pPr>
            <a:r>
              <a:rPr lang="en-US" b="1" dirty="0" smtClean="0">
                <a:solidFill>
                  <a:schemeClr val="bg1"/>
                </a:solidFill>
              </a:rPr>
              <a:t>now</a:t>
            </a:r>
          </a:p>
          <a:p>
            <a:pPr indent="-182880">
              <a:lnSpc>
                <a:spcPts val="2000"/>
              </a:lnSpc>
              <a:buFont typeface="Arial"/>
              <a:buChar char="•"/>
            </a:pPr>
            <a:r>
              <a:rPr lang="en-US" b="1" dirty="0" smtClean="0">
                <a:solidFill>
                  <a:schemeClr val="bg1"/>
                </a:solidFill>
              </a:rPr>
              <a:t>as</a:t>
            </a:r>
          </a:p>
          <a:p>
            <a:pPr indent="-182880">
              <a:lnSpc>
                <a:spcPts val="2000"/>
              </a:lnSpc>
              <a:buFont typeface="Arial"/>
              <a:buChar char="•"/>
            </a:pPr>
            <a:r>
              <a:rPr lang="en-US" b="1" dirty="0" smtClean="0">
                <a:solidFill>
                  <a:schemeClr val="bg1"/>
                </a:solidFill>
              </a:rPr>
              <a:t>Before</a:t>
            </a:r>
          </a:p>
        </p:txBody>
      </p:sp>
      <p:sp>
        <p:nvSpPr>
          <p:cNvPr id="14" name="Rounded Rectangle 13"/>
          <p:cNvSpPr/>
          <p:nvPr/>
        </p:nvSpPr>
        <p:spPr>
          <a:xfrm>
            <a:off x="7772401" y="5943600"/>
            <a:ext cx="1066800" cy="293369"/>
          </a:xfrm>
          <a:prstGeom prst="roundRect">
            <a:avLst>
              <a:gd name="adj" fmla="val 21589"/>
            </a:avLst>
          </a:prstGeom>
          <a:solidFill>
            <a:srgbClr val="FFFFFF"/>
          </a:solidFill>
          <a:ln w="38100" cap="flat" cmpd="sng" algn="ctr">
            <a:solidFill>
              <a:schemeClr val="accent1"/>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lvl="0" algn="ctr"/>
            <a:r>
              <a:rPr lang="en-US" sz="1300" b="1" dirty="0" smtClean="0">
                <a:solidFill>
                  <a:srgbClr val="0070C0"/>
                </a:solidFill>
                <a:latin typeface="Arial"/>
                <a:cs typeface="Arial"/>
              </a:rPr>
              <a:t>Handout</a:t>
            </a:r>
            <a:endParaRPr lang="en-US" sz="1300" dirty="0">
              <a:solidFill>
                <a:srgbClr val="0070C0"/>
              </a:solidFill>
              <a:latin typeface="Arial"/>
              <a:cs typeface="Arial"/>
            </a:endParaRPr>
          </a:p>
        </p:txBody>
      </p:sp>
      <p:sp>
        <p:nvSpPr>
          <p:cNvPr id="15" name="Rectangle 7"/>
          <p:cNvSpPr txBox="1">
            <a:spLocks noChangeArrowheads="1"/>
          </p:cNvSpPr>
          <p:nvPr/>
        </p:nvSpPr>
        <p:spPr>
          <a:xfrm>
            <a:off x="6668247" y="1371600"/>
            <a:ext cx="3466353" cy="2751827"/>
          </a:xfrm>
          <a:prstGeom prst="rect">
            <a:avLst/>
          </a:prstGeom>
          <a:ln cap="flat">
            <a:noFill/>
          </a:ln>
        </p:spPr>
        <p:txBody>
          <a:bodyPr/>
          <a:lstStyle/>
          <a:p>
            <a:pPr indent="-182880">
              <a:lnSpc>
                <a:spcPts val="2000"/>
              </a:lnSpc>
              <a:buFont typeface="Arial"/>
              <a:buChar char="•"/>
            </a:pPr>
            <a:r>
              <a:rPr lang="en-US" b="1" dirty="0" smtClean="0">
                <a:solidFill>
                  <a:schemeClr val="bg1"/>
                </a:solidFill>
              </a:rPr>
              <a:t>after</a:t>
            </a:r>
          </a:p>
          <a:p>
            <a:pPr indent="-182880">
              <a:lnSpc>
                <a:spcPts val="2000"/>
              </a:lnSpc>
              <a:buFont typeface="Arial"/>
              <a:buChar char="•"/>
            </a:pPr>
            <a:r>
              <a:rPr lang="en-US" b="1" dirty="0" smtClean="0">
                <a:solidFill>
                  <a:schemeClr val="bg1"/>
                </a:solidFill>
              </a:rPr>
              <a:t>when</a:t>
            </a:r>
          </a:p>
          <a:p>
            <a:pPr indent="-182880">
              <a:lnSpc>
                <a:spcPts val="2000"/>
              </a:lnSpc>
              <a:buFont typeface="Arial"/>
              <a:buChar char="•"/>
            </a:pPr>
            <a:r>
              <a:rPr lang="en-US" b="1" dirty="0" smtClean="0">
                <a:solidFill>
                  <a:schemeClr val="bg1"/>
                </a:solidFill>
              </a:rPr>
              <a:t>then</a:t>
            </a:r>
          </a:p>
          <a:p>
            <a:pPr indent="-182880">
              <a:lnSpc>
                <a:spcPts val="2000"/>
              </a:lnSpc>
              <a:buFont typeface="Arial"/>
              <a:buChar char="•"/>
            </a:pPr>
            <a:r>
              <a:rPr lang="en-US" b="1" dirty="0" smtClean="0">
                <a:solidFill>
                  <a:schemeClr val="bg1"/>
                </a:solidFill>
              </a:rPr>
              <a:t>finally</a:t>
            </a:r>
            <a:endParaRPr lang="en-US" b="1" dirty="0">
              <a:solidFill>
                <a:schemeClr val="bg1"/>
              </a:solidFill>
            </a:endParaRP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p:txBody>
          <a:bodyPr/>
          <a:lstStyle/>
          <a:p>
            <a:endParaRPr lang="en-US"/>
          </a:p>
        </p:txBody>
      </p:sp>
      <p:pic>
        <p:nvPicPr>
          <p:cNvPr id="7" name="Picture 6" descr="09307_TG_LauraWilder.png"/>
          <p:cNvPicPr>
            <a:picLocks noChangeAspect="1"/>
          </p:cNvPicPr>
          <p:nvPr/>
        </p:nvPicPr>
        <p:blipFill>
          <a:blip r:embed="rId3"/>
          <a:stretch>
            <a:fillRect/>
          </a:stretch>
        </p:blipFill>
        <p:spPr>
          <a:xfrm>
            <a:off x="1745660" y="1219200"/>
            <a:ext cx="3462918" cy="4495133"/>
          </a:xfrm>
          <a:prstGeom prst="rect">
            <a:avLst/>
          </a:prstGeom>
          <a:ln>
            <a:solidFill>
              <a:srgbClr val="FFFFFF"/>
            </a:solidFill>
          </a:ln>
        </p:spPr>
      </p:pic>
      <p:pic>
        <p:nvPicPr>
          <p:cNvPr id="8" name="Picture 7" descr="F9_THB_Wilder.png"/>
          <p:cNvPicPr>
            <a:picLocks noChangeAspect="1"/>
          </p:cNvPicPr>
          <p:nvPr/>
        </p:nvPicPr>
        <p:blipFill>
          <a:blip r:embed="rId4"/>
          <a:stretch>
            <a:fillRect/>
          </a:stretch>
        </p:blipFill>
        <p:spPr>
          <a:xfrm>
            <a:off x="5350617" y="1219201"/>
            <a:ext cx="3475883" cy="4501143"/>
          </a:xfrm>
          <a:prstGeom prst="rect">
            <a:avLst/>
          </a:prstGeom>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24" name="Text Placeholder 23"/>
          <p:cNvSpPr>
            <a:spLocks noGrp="1"/>
          </p:cNvSpPr>
          <p:nvPr>
            <p:ph type="body" sz="quarter" idx="13"/>
          </p:nvPr>
        </p:nvSpPr>
        <p:spPr>
          <a:xfrm>
            <a:off x="3251200" y="152400"/>
            <a:ext cx="5867400" cy="2209800"/>
          </a:xfrm>
          <a:prstGeom prst="rect">
            <a:avLst/>
          </a:prstGeom>
        </p:spPr>
        <p:txBody>
          <a:bodyPr/>
          <a:lstStyle/>
          <a:p>
            <a:r>
              <a:rPr lang="en-US" sz="3600" b="1" dirty="0" smtClean="0">
                <a:solidFill>
                  <a:schemeClr val="bg2"/>
                </a:solidFill>
              </a:rPr>
              <a:t>Training Objectives</a:t>
            </a:r>
          </a:p>
          <a:p>
            <a:endParaRPr lang="en-US" sz="3600" dirty="0"/>
          </a:p>
        </p:txBody>
      </p:sp>
      <p:graphicFrame>
        <p:nvGraphicFramePr>
          <p:cNvPr id="6" name="Diagram 5"/>
          <p:cNvGraphicFramePr/>
          <p:nvPr/>
        </p:nvGraphicFramePr>
        <p:xfrm>
          <a:off x="1490133" y="1026942"/>
          <a:ext cx="7196667" cy="5190978"/>
        </p:xfrm>
        <a:graphic>
          <a:graphicData uri="http://schemas.openxmlformats.org/drawingml/2006/diagram">
            <a:relIds xmlns:dgm="http://schemas.openxmlformats.org/drawingml/2006/diagram" xmlns:r="http://schemas.openxmlformats.org/officeDocument/2006/relationships" r:dm="rId3" r:lo="rId4" r:qs="rId5" r:cs="rId6"/>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graphicEl>
                                              <a:dgm id="{5D8D2534-A8E0-41CC-A7F0-7B771E187911}"/>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graphicEl>
                                              <a:dgm id="{FC0C0303-AF01-42F4-8078-048D48E1BD8F}"/>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graphicEl>
                                              <a:dgm id="{731D05BB-2102-46AB-A8A6-270D9C865C07}"/>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graphicEl>
                                              <a:dgm id="{EB2FD1A9-61DE-454F-AFDB-05532FEB6018}"/>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graphicEl>
                                              <a:dgm id="{907ACB8A-A33C-40BB-AD7F-FAA2D26272B7}"/>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483" name="Rectangle 3"/>
          <p:cNvSpPr>
            <a:spLocks noGrp="1" noChangeArrowheads="1"/>
          </p:cNvSpPr>
          <p:nvPr>
            <p:ph type="body" sz="quarter" idx="13"/>
          </p:nvPr>
        </p:nvSpPr>
        <p:spPr>
          <a:xfrm>
            <a:off x="3251200" y="165100"/>
            <a:ext cx="6578600" cy="2209800"/>
          </a:xfrm>
          <a:prstGeom prst="rect">
            <a:avLst/>
          </a:prstGeom>
        </p:spPr>
        <p:txBody>
          <a:bodyPr/>
          <a:lstStyle/>
          <a:p>
            <a:r>
              <a:rPr lang="en-US" sz="3400" b="1" dirty="0" smtClean="0">
                <a:solidFill>
                  <a:srgbClr val="1F497D"/>
                </a:solidFill>
              </a:rPr>
              <a:t>Lesson Guide Components</a:t>
            </a:r>
            <a:endParaRPr lang="en-US" sz="3400" dirty="0">
              <a:solidFill>
                <a:srgbClr val="1F497D"/>
              </a:solidFill>
            </a:endParaRPr>
          </a:p>
        </p:txBody>
      </p:sp>
      <p:pic>
        <p:nvPicPr>
          <p:cNvPr id="7" name="Picture 6" descr="East HArtford 5-09 088.jpg"/>
          <p:cNvPicPr>
            <a:picLocks noChangeAspect="1"/>
          </p:cNvPicPr>
          <p:nvPr/>
        </p:nvPicPr>
        <p:blipFill>
          <a:blip r:embed="rId3"/>
          <a:stretch>
            <a:fillRect/>
          </a:stretch>
        </p:blipFill>
        <p:spPr>
          <a:xfrm>
            <a:off x="194735" y="1752601"/>
            <a:ext cx="4085165" cy="3063873"/>
          </a:xfrm>
          <a:prstGeom prst="rect">
            <a:avLst/>
          </a:prstGeom>
          <a:ln w="107950" cap="flat" cmpd="sng" algn="ctr">
            <a:solidFill>
              <a:srgbClr val="FFFFFF"/>
            </a:solidFill>
            <a:prstDash val="solid"/>
            <a:miter lim="800000"/>
            <a:headEnd type="none" w="med" len="med"/>
            <a:tailEnd type="none" w="med" len="med"/>
          </a:ln>
        </p:spPr>
      </p:pic>
      <p:graphicFrame>
        <p:nvGraphicFramePr>
          <p:cNvPr id="27" name="Content Placeholder 5"/>
          <p:cNvGraphicFramePr>
            <a:graphicFrameLocks/>
          </p:cNvGraphicFramePr>
          <p:nvPr/>
        </p:nvGraphicFramePr>
        <p:xfrm>
          <a:off x="4572001" y="1079506"/>
          <a:ext cx="4191000" cy="5257794"/>
        </p:xfrm>
        <a:graphic>
          <a:graphicData uri="http://schemas.openxmlformats.org/drawingml/2006/diagram">
            <a:relIds xmlns:dgm="http://schemas.openxmlformats.org/drawingml/2006/diagram" xmlns:r="http://schemas.openxmlformats.org/officeDocument/2006/relationships" r:dm="rId4" r:lo="rId5" r:qs="rId6" r:cs="rId7"/>
          </a:graphicData>
        </a:graphic>
      </p:graphicFrame>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3251200" y="152400"/>
            <a:ext cx="6870700" cy="901700"/>
          </a:xfrm>
        </p:spPr>
        <p:txBody>
          <a:bodyPr/>
          <a:lstStyle/>
          <a:p>
            <a:r>
              <a:rPr lang="en-US" sz="3400" b="1" dirty="0" smtClean="0">
                <a:solidFill>
                  <a:srgbClr val="1F497D"/>
                </a:solidFill>
              </a:rPr>
              <a:t>Small Group Reading</a:t>
            </a:r>
            <a:endParaRPr lang="en-US" sz="3400" b="1" dirty="0">
              <a:solidFill>
                <a:srgbClr val="1F497D"/>
              </a:solidFill>
            </a:endParaRPr>
          </a:p>
        </p:txBody>
      </p:sp>
      <p:sp>
        <p:nvSpPr>
          <p:cNvPr id="966660" name="Text Box 4"/>
          <p:cNvSpPr txBox="1">
            <a:spLocks noChangeArrowheads="1"/>
          </p:cNvSpPr>
          <p:nvPr/>
        </p:nvSpPr>
        <p:spPr bwMode="auto">
          <a:xfrm flipV="1">
            <a:off x="449263" y="1643689"/>
            <a:ext cx="8305800" cy="369332"/>
          </a:xfrm>
          <a:prstGeom prst="rect">
            <a:avLst/>
          </a:prstGeom>
          <a:noFill/>
          <a:ln w="9525">
            <a:noFill/>
            <a:miter lim="800000"/>
            <a:headEnd/>
            <a:tailEnd/>
          </a:ln>
          <a:effectLst/>
        </p:spPr>
        <p:txBody>
          <a:bodyPr wrap="square">
            <a:spAutoFit/>
          </a:bodyPr>
          <a:lstStyle/>
          <a:p>
            <a:endParaRPr lang="en-US"/>
          </a:p>
        </p:txBody>
      </p:sp>
      <p:graphicFrame>
        <p:nvGraphicFramePr>
          <p:cNvPr id="966684" name="Group 28"/>
          <p:cNvGraphicFramePr>
            <a:graphicFrameLocks noGrp="1"/>
          </p:cNvGraphicFramePr>
          <p:nvPr/>
        </p:nvGraphicFramePr>
        <p:xfrm>
          <a:off x="304800" y="960121"/>
          <a:ext cx="8534400" cy="5181599"/>
        </p:xfrm>
        <a:graphic>
          <a:graphicData uri="http://schemas.openxmlformats.org/drawingml/2006/table">
            <a:tbl>
              <a:tblPr>
                <a:tableStyleId>{775DCB02-9BB8-47FD-8907-85C794F793BA}</a:tableStyleId>
              </a:tblPr>
              <a:tblGrid>
                <a:gridCol w="990600"/>
                <a:gridCol w="2514600"/>
                <a:gridCol w="2362200"/>
                <a:gridCol w="2667000"/>
              </a:tblGrid>
              <a:tr h="0">
                <a:tc>
                  <a:txBody>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pitchFamily="18" charset="0"/>
                      </a:endParaRPr>
                    </a:p>
                  </a:txBody>
                  <a:tcPr horzOverflow="overflow">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rgbClr val="17375E"/>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u="none" strike="noStrike" cap="none" normalizeH="0" baseline="0" dirty="0" smtClean="0">
                          <a:ln>
                            <a:noFill/>
                          </a:ln>
                          <a:solidFill>
                            <a:schemeClr val="tx1"/>
                          </a:solidFill>
                          <a:effectLst/>
                        </a:rPr>
                        <a:t>Before the Reading</a:t>
                      </a:r>
                      <a:endParaRPr kumimoji="0" lang="en-US" sz="1400" b="1" i="0" u="none" strike="noStrike" cap="none" normalizeH="0" baseline="0" dirty="0" smtClean="0">
                        <a:ln>
                          <a:noFill/>
                        </a:ln>
                        <a:solidFill>
                          <a:schemeClr val="tx1"/>
                        </a:solidFill>
                        <a:effectLst/>
                        <a:latin typeface="Times" pitchFamily="18" charset="0"/>
                      </a:endParaRPr>
                    </a:p>
                  </a:txBody>
                  <a:tcPr horzOverflow="overflow">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chemeClr val="bg2">
                        <a:lumMod val="75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u="none" strike="noStrike" cap="none" normalizeH="0" baseline="0" dirty="0" smtClean="0">
                          <a:ln>
                            <a:noFill/>
                          </a:ln>
                          <a:solidFill>
                            <a:schemeClr val="tx1"/>
                          </a:solidFill>
                          <a:effectLst/>
                        </a:rPr>
                        <a:t>During the Reading</a:t>
                      </a:r>
                      <a:endParaRPr kumimoji="0" lang="en-US" sz="1400" b="1" i="0" u="none" strike="noStrike" cap="none" normalizeH="0" baseline="0" dirty="0" smtClean="0">
                        <a:ln>
                          <a:noFill/>
                        </a:ln>
                        <a:solidFill>
                          <a:schemeClr val="tx1"/>
                        </a:solidFill>
                        <a:effectLst/>
                        <a:latin typeface="Times" pitchFamily="18" charset="0"/>
                      </a:endParaRPr>
                    </a:p>
                  </a:txBody>
                  <a:tcPr horzOverflow="overflow">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chemeClr val="bg2">
                        <a:lumMod val="75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u="none" strike="noStrike" cap="none" normalizeH="0" baseline="0" dirty="0" smtClean="0">
                          <a:ln>
                            <a:noFill/>
                          </a:ln>
                          <a:solidFill>
                            <a:schemeClr val="tx1"/>
                          </a:solidFill>
                          <a:effectLst/>
                        </a:rPr>
                        <a:t>After the Reading</a:t>
                      </a:r>
                      <a:endParaRPr kumimoji="0" lang="en-US" sz="1400" b="1" i="0" u="none" strike="noStrike" cap="none" normalizeH="0" baseline="0" dirty="0" smtClean="0">
                        <a:ln>
                          <a:noFill/>
                        </a:ln>
                        <a:solidFill>
                          <a:schemeClr val="tx1"/>
                        </a:solidFill>
                        <a:effectLst/>
                        <a:latin typeface="Times" pitchFamily="18" charset="0"/>
                      </a:endParaRPr>
                    </a:p>
                  </a:txBody>
                  <a:tcPr horzOverflow="overflow">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chemeClr val="bg2">
                        <a:lumMod val="75000"/>
                      </a:schemeClr>
                    </a:solidFill>
                  </a:tcPr>
                </a:tc>
              </a:tr>
              <a:tr h="2560320">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u="none" strike="noStrike" cap="none" normalizeH="0" baseline="0" dirty="0" smtClean="0">
                          <a:ln>
                            <a:noFill/>
                          </a:ln>
                          <a:solidFill>
                            <a:schemeClr val="tx1"/>
                          </a:solidFill>
                          <a:effectLst/>
                        </a:rPr>
                        <a:t>Teacher</a:t>
                      </a:r>
                      <a:endParaRPr kumimoji="0" lang="en-US" sz="1400" b="1" i="0" u="none" strike="noStrike" cap="none" normalizeH="0" baseline="0" dirty="0" smtClean="0">
                        <a:ln>
                          <a:noFill/>
                        </a:ln>
                        <a:solidFill>
                          <a:schemeClr val="tx1"/>
                        </a:solidFill>
                        <a:effectLst/>
                        <a:latin typeface="Times" pitchFamily="18" charset="0"/>
                      </a:endParaRPr>
                    </a:p>
                  </a:txBody>
                  <a:tcPr anchor="ctr" horzOverflow="overflow">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rgbClr val="17375E"/>
                    </a:solidFill>
                  </a:tcPr>
                </a:tc>
                <a:tc>
                  <a:txBody>
                    <a:bodyPr/>
                    <a:lstStyle/>
                    <a:p>
                      <a:pPr marL="182880" marR="0" lvl="0" indent="-182880" algn="l" defTabSz="914400" rtl="0" eaLnBrk="0" fontAlgn="base" latinLnBrk="0" hangingPunct="0">
                        <a:lnSpc>
                          <a:spcPct val="100000"/>
                        </a:lnSpc>
                        <a:spcBef>
                          <a:spcPct val="0"/>
                        </a:spcBef>
                        <a:spcAft>
                          <a:spcPct val="0"/>
                        </a:spcAft>
                        <a:buClrTx/>
                        <a:buSzTx/>
                        <a:buFont typeface="Arial" pitchFamily="34" charset="0"/>
                        <a:buChar char="•"/>
                        <a:tabLst/>
                      </a:pPr>
                      <a:r>
                        <a:rPr kumimoji="0" lang="en-US" sz="1100" b="1" u="none" strike="noStrike" cap="none" normalizeH="0" baseline="0" dirty="0" smtClean="0">
                          <a:ln>
                            <a:noFill/>
                          </a:ln>
                          <a:effectLst/>
                        </a:rPr>
                        <a:t> Selects an appropriate text at students’ reading level, one that will be supportive but has only a few problems to solve </a:t>
                      </a:r>
                    </a:p>
                    <a:p>
                      <a:pPr marL="182880" marR="0" lvl="0" indent="-182880" algn="l" defTabSz="914400" rtl="0" eaLnBrk="0" fontAlgn="base" latinLnBrk="0" hangingPunct="0">
                        <a:lnSpc>
                          <a:spcPct val="100000"/>
                        </a:lnSpc>
                        <a:spcBef>
                          <a:spcPct val="0"/>
                        </a:spcBef>
                        <a:spcAft>
                          <a:spcPct val="0"/>
                        </a:spcAft>
                        <a:buClrTx/>
                        <a:buSzTx/>
                        <a:buFont typeface="Arial" pitchFamily="34" charset="0"/>
                        <a:buChar char="•"/>
                        <a:tabLst/>
                      </a:pPr>
                      <a:r>
                        <a:rPr kumimoji="0" lang="en-US" sz="1100" b="1" u="none" strike="noStrike" cap="none" normalizeH="0" baseline="0" dirty="0" smtClean="0">
                          <a:ln>
                            <a:noFill/>
                          </a:ln>
                          <a:effectLst/>
                        </a:rPr>
                        <a:t> Selects books from different genres, authors, and illustrators </a:t>
                      </a:r>
                    </a:p>
                    <a:p>
                      <a:pPr marL="182880" marR="0" lvl="0" indent="-182880" algn="l" defTabSz="914400" rtl="0" eaLnBrk="0" fontAlgn="base" latinLnBrk="0" hangingPunct="0">
                        <a:lnSpc>
                          <a:spcPct val="100000"/>
                        </a:lnSpc>
                        <a:spcBef>
                          <a:spcPct val="0"/>
                        </a:spcBef>
                        <a:spcAft>
                          <a:spcPct val="0"/>
                        </a:spcAft>
                        <a:buClrTx/>
                        <a:buSzTx/>
                        <a:buFont typeface="Arial" pitchFamily="34" charset="0"/>
                        <a:buChar char="•"/>
                        <a:tabLst/>
                      </a:pPr>
                      <a:r>
                        <a:rPr kumimoji="0" lang="en-US" sz="1100" b="1" u="none" strike="noStrike" cap="none" normalizeH="0" baseline="0" dirty="0" smtClean="0">
                          <a:ln>
                            <a:noFill/>
                          </a:ln>
                          <a:effectLst/>
                        </a:rPr>
                        <a:t> Prepares an introduction to the text and chooses a teaching point </a:t>
                      </a:r>
                    </a:p>
                    <a:p>
                      <a:pPr marL="182880" marR="0" lvl="0" indent="-182880" algn="l" defTabSz="914400" rtl="0" eaLnBrk="0" fontAlgn="base" latinLnBrk="0" hangingPunct="0">
                        <a:lnSpc>
                          <a:spcPct val="100000"/>
                        </a:lnSpc>
                        <a:spcBef>
                          <a:spcPct val="0"/>
                        </a:spcBef>
                        <a:spcAft>
                          <a:spcPct val="0"/>
                        </a:spcAft>
                        <a:buClrTx/>
                        <a:buSzTx/>
                        <a:buFont typeface="Arial" pitchFamily="34" charset="0"/>
                        <a:buChar char="•"/>
                        <a:tabLst/>
                      </a:pPr>
                      <a:r>
                        <a:rPr kumimoji="0" lang="en-US" sz="1100" b="1" u="none" strike="noStrike" cap="none" normalizeH="0" baseline="0" dirty="0" smtClean="0">
                          <a:ln>
                            <a:noFill/>
                          </a:ln>
                          <a:effectLst/>
                        </a:rPr>
                        <a:t> Briefly introduces the text, keeping in mind the meaning, language, and visual information in the text, and the knowledge, experience, and skills of the readers </a:t>
                      </a:r>
                      <a:endParaRPr kumimoji="0" lang="en-US" sz="1100" b="1" i="0" u="none" strike="noStrike" cap="none" normalizeH="0" baseline="0" dirty="0" smtClean="0">
                        <a:ln>
                          <a:noFill/>
                        </a:ln>
                        <a:solidFill>
                          <a:schemeClr val="tx1"/>
                        </a:solidFill>
                        <a:effectLst/>
                        <a:latin typeface="Times" pitchFamily="18" charset="0"/>
                      </a:endParaRPr>
                    </a:p>
                  </a:txBody>
                  <a:tcPr horzOverflow="overflow">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chemeClr val="bg2">
                        <a:lumMod val="20000"/>
                        <a:lumOff val="80000"/>
                      </a:schemeClr>
                    </a:solidFill>
                  </a:tcPr>
                </a:tc>
                <a:tc>
                  <a:txBody>
                    <a:bodyPr/>
                    <a:lstStyle/>
                    <a:p>
                      <a:pPr marL="182880" marR="0" lvl="0" indent="-182880" algn="l" defTabSz="914400" rtl="0" eaLnBrk="0" fontAlgn="base" latinLnBrk="0" hangingPunct="0">
                        <a:lnSpc>
                          <a:spcPct val="100000"/>
                        </a:lnSpc>
                        <a:spcBef>
                          <a:spcPct val="0"/>
                        </a:spcBef>
                        <a:spcAft>
                          <a:spcPct val="0"/>
                        </a:spcAft>
                        <a:buClrTx/>
                        <a:buSzTx/>
                        <a:buFont typeface="Arial" pitchFamily="34" charset="0"/>
                        <a:buChar char="•"/>
                        <a:tabLst/>
                      </a:pPr>
                      <a:r>
                        <a:rPr kumimoji="0" lang="en-US" sz="1100" b="1" u="none" strike="noStrike" cap="none" normalizeH="0" baseline="0" dirty="0" smtClean="0">
                          <a:ln>
                            <a:noFill/>
                          </a:ln>
                          <a:effectLst/>
                        </a:rPr>
                        <a:t> “Listens in” </a:t>
                      </a:r>
                    </a:p>
                    <a:p>
                      <a:pPr marL="182880" marR="0" lvl="0" indent="-182880" algn="l" defTabSz="914400" rtl="0" eaLnBrk="0" fontAlgn="base" latinLnBrk="0" hangingPunct="0">
                        <a:lnSpc>
                          <a:spcPct val="100000"/>
                        </a:lnSpc>
                        <a:spcBef>
                          <a:spcPct val="0"/>
                        </a:spcBef>
                        <a:spcAft>
                          <a:spcPct val="0"/>
                        </a:spcAft>
                        <a:buClrTx/>
                        <a:buSzTx/>
                        <a:buFont typeface="Arial" pitchFamily="34" charset="0"/>
                        <a:buChar char="•"/>
                        <a:tabLst/>
                      </a:pPr>
                      <a:r>
                        <a:rPr kumimoji="0" lang="en-US" sz="1100" b="1" u="none" strike="noStrike" cap="none" normalizeH="0" baseline="0" dirty="0" smtClean="0">
                          <a:ln>
                            <a:noFill/>
                          </a:ln>
                          <a:effectLst/>
                        </a:rPr>
                        <a:t> Observes the reader’s behaviors for evidence of strategy use </a:t>
                      </a:r>
                    </a:p>
                    <a:p>
                      <a:pPr marL="182880" marR="0" lvl="0" indent="-182880" algn="l" defTabSz="914400" rtl="0" eaLnBrk="0" fontAlgn="base" latinLnBrk="0" hangingPunct="0">
                        <a:lnSpc>
                          <a:spcPct val="100000"/>
                        </a:lnSpc>
                        <a:spcBef>
                          <a:spcPct val="0"/>
                        </a:spcBef>
                        <a:spcAft>
                          <a:spcPct val="0"/>
                        </a:spcAft>
                        <a:buClrTx/>
                        <a:buSzTx/>
                        <a:buFont typeface="Arial" pitchFamily="34" charset="0"/>
                        <a:buChar char="•"/>
                        <a:tabLst/>
                      </a:pPr>
                      <a:r>
                        <a:rPr kumimoji="0" lang="en-US" sz="1100" b="1" u="none" strike="noStrike" cap="none" normalizeH="0" baseline="0" dirty="0" smtClean="0">
                          <a:ln>
                            <a:noFill/>
                          </a:ln>
                          <a:effectLst/>
                        </a:rPr>
                        <a:t>Confirms children’s problem-solving attempts and successes </a:t>
                      </a:r>
                    </a:p>
                    <a:p>
                      <a:pPr marL="182880" marR="0" lvl="0" indent="-182880" algn="l" defTabSz="914400" rtl="0" eaLnBrk="0" fontAlgn="base" latinLnBrk="0" hangingPunct="0">
                        <a:lnSpc>
                          <a:spcPct val="100000"/>
                        </a:lnSpc>
                        <a:spcBef>
                          <a:spcPct val="0"/>
                        </a:spcBef>
                        <a:spcAft>
                          <a:spcPct val="0"/>
                        </a:spcAft>
                        <a:buClrTx/>
                        <a:buSzTx/>
                        <a:buFont typeface="Arial" pitchFamily="34" charset="0"/>
                        <a:buChar char="•"/>
                        <a:tabLst/>
                      </a:pPr>
                      <a:r>
                        <a:rPr kumimoji="0" lang="en-US" sz="1100" b="1" u="none" strike="noStrike" cap="none" normalizeH="0" baseline="0" dirty="0" smtClean="0">
                          <a:ln>
                            <a:noFill/>
                          </a:ln>
                          <a:effectLst/>
                        </a:rPr>
                        <a:t> Interacts with individuals to assist with problem-solving (only when appropriate) </a:t>
                      </a:r>
                    </a:p>
                    <a:p>
                      <a:pPr marL="182880" marR="0" lvl="0" indent="-182880" algn="l" defTabSz="914400" rtl="0" eaLnBrk="0" fontAlgn="base" latinLnBrk="0" hangingPunct="0">
                        <a:lnSpc>
                          <a:spcPct val="100000"/>
                        </a:lnSpc>
                        <a:spcBef>
                          <a:spcPct val="0"/>
                        </a:spcBef>
                        <a:spcAft>
                          <a:spcPct val="0"/>
                        </a:spcAft>
                        <a:buClrTx/>
                        <a:buSzTx/>
                        <a:buFont typeface="Arial" pitchFamily="34" charset="0"/>
                        <a:buChar char="•"/>
                        <a:tabLst/>
                      </a:pPr>
                      <a:r>
                        <a:rPr kumimoji="0" lang="en-US" sz="1100" b="1" u="none" strike="noStrike" cap="none" normalizeH="0" baseline="0" dirty="0" smtClean="0">
                          <a:ln>
                            <a:noFill/>
                          </a:ln>
                          <a:effectLst/>
                        </a:rPr>
                        <a:t> Makes notes about individual readers’ use of strategies</a:t>
                      </a:r>
                      <a:endParaRPr kumimoji="0" lang="en-US" sz="1100" b="1" i="0" u="none" strike="noStrike" cap="none" normalizeH="0" baseline="0" dirty="0" smtClean="0">
                        <a:ln>
                          <a:noFill/>
                        </a:ln>
                        <a:solidFill>
                          <a:schemeClr val="tx1"/>
                        </a:solidFill>
                        <a:effectLst/>
                        <a:latin typeface="Times" pitchFamily="18" charset="0"/>
                        <a:cs typeface="Times New Roman" pitchFamily="18" charset="0"/>
                      </a:endParaRPr>
                    </a:p>
                  </a:txBody>
                  <a:tcPr horzOverflow="overflow">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chemeClr val="bg2">
                        <a:lumMod val="20000"/>
                        <a:lumOff val="80000"/>
                      </a:schemeClr>
                    </a:solidFill>
                  </a:tcPr>
                </a:tc>
                <a:tc>
                  <a:txBody>
                    <a:bodyPr/>
                    <a:lstStyle/>
                    <a:p>
                      <a:pPr marL="182880" marR="0" lvl="0" indent="-182880" algn="l" defTabSz="914400" rtl="0" eaLnBrk="0" fontAlgn="base" latinLnBrk="0" hangingPunct="0">
                        <a:lnSpc>
                          <a:spcPct val="100000"/>
                        </a:lnSpc>
                        <a:spcBef>
                          <a:spcPct val="0"/>
                        </a:spcBef>
                        <a:spcAft>
                          <a:spcPct val="0"/>
                        </a:spcAft>
                        <a:buClrTx/>
                        <a:buSzTx/>
                        <a:buFont typeface="Arial" pitchFamily="34" charset="0"/>
                        <a:buChar char="•"/>
                        <a:tabLst/>
                      </a:pPr>
                      <a:r>
                        <a:rPr kumimoji="0" lang="en-US" sz="1100" b="1" u="none" strike="noStrike" cap="none" normalizeH="0" baseline="0" dirty="0" smtClean="0">
                          <a:ln>
                            <a:noFill/>
                          </a:ln>
                          <a:effectLst/>
                        </a:rPr>
                        <a:t>Talks about the meaning of the text with the students </a:t>
                      </a:r>
                    </a:p>
                    <a:p>
                      <a:pPr marL="182880" marR="0" lvl="0" indent="-182880" algn="l" defTabSz="914400" rtl="0" eaLnBrk="0" fontAlgn="base" latinLnBrk="0" hangingPunct="0">
                        <a:lnSpc>
                          <a:spcPct val="100000"/>
                        </a:lnSpc>
                        <a:spcBef>
                          <a:spcPct val="0"/>
                        </a:spcBef>
                        <a:spcAft>
                          <a:spcPct val="0"/>
                        </a:spcAft>
                        <a:buClrTx/>
                        <a:buSzTx/>
                        <a:buFont typeface="Arial" pitchFamily="34" charset="0"/>
                        <a:buChar char="•"/>
                        <a:tabLst/>
                      </a:pPr>
                      <a:r>
                        <a:rPr kumimoji="0" lang="en-US" sz="1100" b="1" u="none" strike="noStrike" cap="none" normalizeH="0" baseline="0" dirty="0" smtClean="0">
                          <a:ln>
                            <a:noFill/>
                          </a:ln>
                          <a:effectLst/>
                        </a:rPr>
                        <a:t> Invites personal responses </a:t>
                      </a:r>
                    </a:p>
                    <a:p>
                      <a:pPr marL="182880" marR="0" lvl="0" indent="-182880" algn="l" defTabSz="914400" rtl="0" eaLnBrk="0" fontAlgn="base" latinLnBrk="0" hangingPunct="0">
                        <a:lnSpc>
                          <a:spcPct val="100000"/>
                        </a:lnSpc>
                        <a:spcBef>
                          <a:spcPct val="0"/>
                        </a:spcBef>
                        <a:spcAft>
                          <a:spcPct val="0"/>
                        </a:spcAft>
                        <a:buClrTx/>
                        <a:buSzTx/>
                        <a:buFont typeface="Arial" pitchFamily="34" charset="0"/>
                        <a:buChar char="•"/>
                        <a:tabLst/>
                      </a:pPr>
                      <a:r>
                        <a:rPr kumimoji="0" lang="en-US" sz="1100" b="1" u="none" strike="noStrike" cap="none" normalizeH="0" baseline="0" dirty="0" smtClean="0">
                          <a:ln>
                            <a:noFill/>
                          </a:ln>
                          <a:effectLst/>
                        </a:rPr>
                        <a:t> Returns to the text for one or two teaching opportunities, such as finding evidence or discussing problem-solving </a:t>
                      </a:r>
                    </a:p>
                    <a:p>
                      <a:pPr marL="182880" marR="0" lvl="0" indent="-182880" algn="l" defTabSz="914400" rtl="0" eaLnBrk="0" fontAlgn="base" latinLnBrk="0" hangingPunct="0">
                        <a:lnSpc>
                          <a:spcPct val="100000"/>
                        </a:lnSpc>
                        <a:spcBef>
                          <a:spcPct val="0"/>
                        </a:spcBef>
                        <a:spcAft>
                          <a:spcPct val="0"/>
                        </a:spcAft>
                        <a:buClrTx/>
                        <a:buSzTx/>
                        <a:buFont typeface="Arial" pitchFamily="34" charset="0"/>
                        <a:buChar char="•"/>
                        <a:tabLst/>
                      </a:pPr>
                      <a:r>
                        <a:rPr kumimoji="0" lang="en-US" sz="1100" b="1" u="none" strike="noStrike" cap="none" normalizeH="0" baseline="0" dirty="0" smtClean="0">
                          <a:ln>
                            <a:noFill/>
                          </a:ln>
                          <a:effectLst/>
                        </a:rPr>
                        <a:t> Assesses students’ understanding of what they have read </a:t>
                      </a:r>
                    </a:p>
                    <a:p>
                      <a:pPr marL="182880" marR="0" lvl="0" indent="-182880" algn="l" defTabSz="914400" rtl="0" eaLnBrk="0" fontAlgn="base" latinLnBrk="0" hangingPunct="0">
                        <a:lnSpc>
                          <a:spcPct val="100000"/>
                        </a:lnSpc>
                        <a:spcBef>
                          <a:spcPct val="0"/>
                        </a:spcBef>
                        <a:spcAft>
                          <a:spcPct val="0"/>
                        </a:spcAft>
                        <a:buClrTx/>
                        <a:buSzTx/>
                        <a:buFont typeface="Arial" pitchFamily="34" charset="0"/>
                        <a:buChar char="•"/>
                        <a:tabLst/>
                      </a:pPr>
                      <a:r>
                        <a:rPr kumimoji="0" lang="en-US" sz="1100" b="1" u="none" strike="noStrike" cap="none" normalizeH="0" baseline="0" dirty="0" smtClean="0">
                          <a:ln>
                            <a:noFill/>
                          </a:ln>
                          <a:effectLst/>
                        </a:rPr>
                        <a:t> Sometimes engages students in extending the text through such activities as drama, writing, art, or additional reading</a:t>
                      </a:r>
                      <a:endParaRPr kumimoji="0" lang="en-US" sz="1100" b="1" i="0" u="none" strike="noStrike" cap="none" normalizeH="0" baseline="0" dirty="0" smtClean="0">
                        <a:ln>
                          <a:noFill/>
                        </a:ln>
                        <a:solidFill>
                          <a:schemeClr val="tx1"/>
                        </a:solidFill>
                        <a:effectLst/>
                        <a:latin typeface="Times" pitchFamily="18" charset="0"/>
                        <a:cs typeface="Times New Roman" pitchFamily="18" charset="0"/>
                      </a:endParaRPr>
                    </a:p>
                  </a:txBody>
                  <a:tcPr horzOverflow="overflow">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chemeClr val="bg2">
                        <a:lumMod val="20000"/>
                        <a:lumOff val="80000"/>
                      </a:schemeClr>
                    </a:solidFill>
                  </a:tcPr>
                </a:tc>
              </a:tr>
              <a:tr h="0">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u="none" strike="noStrike" cap="none" normalizeH="0" baseline="0" dirty="0" smtClean="0">
                          <a:ln>
                            <a:noFill/>
                          </a:ln>
                          <a:solidFill>
                            <a:schemeClr val="tx1"/>
                          </a:solidFill>
                          <a:effectLst/>
                        </a:rPr>
                        <a:t>Students</a:t>
                      </a: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sz="1400" b="1" u="none" strike="noStrike" cap="none" normalizeH="0" baseline="0" dirty="0" smtClean="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pitchFamily="18" charset="0"/>
                      </a:endParaRPr>
                    </a:p>
                  </a:txBody>
                  <a:tcPr anchor="ctr" horzOverflow="overflow">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rgbClr val="17375E"/>
                    </a:solidFill>
                  </a:tcPr>
                </a:tc>
                <a:tc>
                  <a:txBody>
                    <a:bodyPr/>
                    <a:lstStyle/>
                    <a:p>
                      <a:pPr marL="182880" marR="0" lvl="0" indent="-182880" algn="l" defTabSz="914400" rtl="0" eaLnBrk="0" fontAlgn="base" latinLnBrk="0" hangingPunct="0">
                        <a:lnSpc>
                          <a:spcPct val="100000"/>
                        </a:lnSpc>
                        <a:spcBef>
                          <a:spcPct val="0"/>
                        </a:spcBef>
                        <a:spcAft>
                          <a:spcPct val="0"/>
                        </a:spcAft>
                        <a:buClrTx/>
                        <a:buSzTx/>
                        <a:buFont typeface="Arial" pitchFamily="34" charset="0"/>
                        <a:buChar char="•"/>
                        <a:tabLst/>
                      </a:pPr>
                      <a:r>
                        <a:rPr kumimoji="0" lang="en-US" sz="1100" b="1" u="none" strike="noStrike" cap="none" normalizeH="0" baseline="0" dirty="0" smtClean="0">
                          <a:ln>
                            <a:noFill/>
                          </a:ln>
                          <a:effectLst/>
                        </a:rPr>
                        <a:t> Engage in conversation about the text to be read</a:t>
                      </a:r>
                    </a:p>
                    <a:p>
                      <a:pPr marL="182880" marR="0" lvl="0" indent="-182880" algn="l" defTabSz="914400" rtl="0" eaLnBrk="0" fontAlgn="base" latinLnBrk="0" hangingPunct="0">
                        <a:lnSpc>
                          <a:spcPct val="100000"/>
                        </a:lnSpc>
                        <a:spcBef>
                          <a:spcPct val="0"/>
                        </a:spcBef>
                        <a:spcAft>
                          <a:spcPct val="0"/>
                        </a:spcAft>
                        <a:buClrTx/>
                        <a:buSzTx/>
                        <a:buFont typeface="Arial" pitchFamily="34" charset="0"/>
                        <a:buChar char="•"/>
                        <a:tabLst/>
                      </a:pPr>
                      <a:r>
                        <a:rPr kumimoji="0" lang="en-US" sz="1100" b="1" u="none" strike="noStrike" cap="none" normalizeH="0" baseline="0" dirty="0" smtClean="0">
                          <a:ln>
                            <a:noFill/>
                          </a:ln>
                          <a:effectLst/>
                        </a:rPr>
                        <a:t>  Raise questions </a:t>
                      </a:r>
                    </a:p>
                    <a:p>
                      <a:pPr marL="182880" marR="0" lvl="0" indent="-182880" algn="l" defTabSz="914400" rtl="0" eaLnBrk="0" fontAlgn="base" latinLnBrk="0" hangingPunct="0">
                        <a:lnSpc>
                          <a:spcPct val="100000"/>
                        </a:lnSpc>
                        <a:spcBef>
                          <a:spcPct val="0"/>
                        </a:spcBef>
                        <a:spcAft>
                          <a:spcPct val="0"/>
                        </a:spcAft>
                        <a:buClrTx/>
                        <a:buSzTx/>
                        <a:buFont typeface="Arial" pitchFamily="34" charset="0"/>
                        <a:buChar char="•"/>
                        <a:tabLst/>
                      </a:pPr>
                      <a:r>
                        <a:rPr kumimoji="0" lang="en-US" sz="1100" b="1" u="none" strike="noStrike" cap="none" normalizeH="0" baseline="0" dirty="0" smtClean="0">
                          <a:ln>
                            <a:noFill/>
                          </a:ln>
                          <a:effectLst/>
                        </a:rPr>
                        <a:t> Build expectations </a:t>
                      </a:r>
                    </a:p>
                    <a:p>
                      <a:pPr marL="182880" marR="0" lvl="0" indent="-182880" algn="l" defTabSz="914400" rtl="0" eaLnBrk="0" fontAlgn="base" latinLnBrk="0" hangingPunct="0">
                        <a:lnSpc>
                          <a:spcPct val="100000"/>
                        </a:lnSpc>
                        <a:spcBef>
                          <a:spcPct val="0"/>
                        </a:spcBef>
                        <a:spcAft>
                          <a:spcPct val="0"/>
                        </a:spcAft>
                        <a:buClrTx/>
                        <a:buSzTx/>
                        <a:buFont typeface="Arial" pitchFamily="34" charset="0"/>
                        <a:buChar char="•"/>
                        <a:tabLst/>
                      </a:pPr>
                      <a:r>
                        <a:rPr kumimoji="0" lang="en-US" sz="1100" b="1" u="none" strike="noStrike" cap="none" normalizeH="0" baseline="0" dirty="0" smtClean="0">
                          <a:ln>
                            <a:noFill/>
                          </a:ln>
                          <a:effectLst/>
                        </a:rPr>
                        <a:t> Notice information in the text </a:t>
                      </a:r>
                    </a:p>
                    <a:p>
                      <a:pPr marL="182880" marR="0" lvl="0" indent="-182880" algn="l" defTabSz="914400" rtl="0" eaLnBrk="0" fontAlgn="base" latinLnBrk="0" hangingPunct="0">
                        <a:lnSpc>
                          <a:spcPct val="100000"/>
                        </a:lnSpc>
                        <a:spcBef>
                          <a:spcPct val="0"/>
                        </a:spcBef>
                        <a:spcAft>
                          <a:spcPct val="0"/>
                        </a:spcAft>
                        <a:buClrTx/>
                        <a:buSzTx/>
                        <a:buFont typeface="Arial" pitchFamily="34" charset="0"/>
                        <a:buChar char="•"/>
                        <a:tabLst/>
                      </a:pPr>
                      <a:endParaRPr kumimoji="0" lang="en-US" sz="1100" b="1" u="none" strike="noStrike" cap="none" normalizeH="0" baseline="0" dirty="0" smtClean="0">
                        <a:ln>
                          <a:noFill/>
                        </a:ln>
                        <a:effectLst/>
                      </a:endParaRPr>
                    </a:p>
                    <a:p>
                      <a:pPr marL="182880" marR="0" lvl="0" indent="-182880" algn="l" defTabSz="914400" rtl="0" eaLnBrk="0" fontAlgn="base" latinLnBrk="0" hangingPunct="0">
                        <a:lnSpc>
                          <a:spcPct val="100000"/>
                        </a:lnSpc>
                        <a:spcBef>
                          <a:spcPct val="0"/>
                        </a:spcBef>
                        <a:spcAft>
                          <a:spcPct val="0"/>
                        </a:spcAft>
                        <a:buClrTx/>
                        <a:buSzTx/>
                        <a:buFont typeface="Arial" pitchFamily="34" charset="0"/>
                        <a:buChar char="•"/>
                        <a:tabLst/>
                      </a:pPr>
                      <a:endParaRPr kumimoji="0" lang="en-US" sz="1100" b="1" i="0" u="none" strike="noStrike" cap="none" normalizeH="0" baseline="0" dirty="0" smtClean="0">
                        <a:ln>
                          <a:noFill/>
                        </a:ln>
                        <a:solidFill>
                          <a:schemeClr val="tx1"/>
                        </a:solidFill>
                        <a:effectLst/>
                        <a:latin typeface="Times" pitchFamily="18" charset="0"/>
                      </a:endParaRPr>
                    </a:p>
                  </a:txBody>
                  <a:tcPr horzOverflow="overflow">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chemeClr val="bg2">
                        <a:lumMod val="20000"/>
                        <a:lumOff val="80000"/>
                      </a:schemeClr>
                    </a:solidFill>
                  </a:tcPr>
                </a:tc>
                <a:tc>
                  <a:txBody>
                    <a:bodyPr/>
                    <a:lstStyle/>
                    <a:p>
                      <a:pPr marL="182880" marR="0" lvl="0" indent="-182880" algn="l" defTabSz="914400" rtl="0" eaLnBrk="0" fontAlgn="base" latinLnBrk="0" hangingPunct="0">
                        <a:lnSpc>
                          <a:spcPct val="100000"/>
                        </a:lnSpc>
                        <a:spcBef>
                          <a:spcPct val="0"/>
                        </a:spcBef>
                        <a:spcAft>
                          <a:spcPct val="0"/>
                        </a:spcAft>
                        <a:buClrTx/>
                        <a:buSzTx/>
                        <a:buFont typeface="Arial" pitchFamily="34" charset="0"/>
                        <a:buChar char="•"/>
                        <a:tabLst/>
                      </a:pPr>
                      <a:r>
                        <a:rPr kumimoji="0" lang="en-US" sz="1100" b="1" u="none" strike="noStrike" cap="none" normalizeH="0" baseline="0" dirty="0" smtClean="0">
                          <a:ln>
                            <a:noFill/>
                          </a:ln>
                          <a:effectLst/>
                        </a:rPr>
                        <a:t> Read the whole text or a unified part of the text (chapter, etc.) to themselves softly or silently </a:t>
                      </a:r>
                    </a:p>
                    <a:p>
                      <a:pPr marL="182880" marR="0" lvl="0" indent="-182880" algn="l" defTabSz="914400" rtl="0" eaLnBrk="0" fontAlgn="base" latinLnBrk="0" hangingPunct="0">
                        <a:lnSpc>
                          <a:spcPct val="100000"/>
                        </a:lnSpc>
                        <a:spcBef>
                          <a:spcPct val="0"/>
                        </a:spcBef>
                        <a:spcAft>
                          <a:spcPct val="0"/>
                        </a:spcAft>
                        <a:buClrTx/>
                        <a:buSzTx/>
                        <a:buFont typeface="Arial" pitchFamily="34" charset="0"/>
                        <a:buChar char="•"/>
                        <a:tabLst/>
                      </a:pPr>
                      <a:r>
                        <a:rPr kumimoji="0" lang="en-US" sz="1100" b="1" u="none" strike="noStrike" cap="none" normalizeH="0" baseline="0" dirty="0" smtClean="0">
                          <a:ln>
                            <a:noFill/>
                          </a:ln>
                          <a:effectLst/>
                        </a:rPr>
                        <a:t> Make predictions </a:t>
                      </a:r>
                    </a:p>
                    <a:p>
                      <a:pPr marL="182880" marR="0" lvl="0" indent="-182880" algn="l" defTabSz="914400" rtl="0" eaLnBrk="0" fontAlgn="base" latinLnBrk="0" hangingPunct="0">
                        <a:lnSpc>
                          <a:spcPct val="100000"/>
                        </a:lnSpc>
                        <a:spcBef>
                          <a:spcPct val="0"/>
                        </a:spcBef>
                        <a:spcAft>
                          <a:spcPct val="0"/>
                        </a:spcAft>
                        <a:buClrTx/>
                        <a:buSzTx/>
                        <a:buFont typeface="Arial" pitchFamily="34" charset="0"/>
                        <a:buChar char="•"/>
                        <a:tabLst/>
                      </a:pPr>
                      <a:r>
                        <a:rPr kumimoji="0" lang="en-US" sz="1100" b="1" u="none" strike="noStrike" cap="none" normalizeH="0" baseline="0" dirty="0" smtClean="0">
                          <a:ln>
                            <a:noFill/>
                          </a:ln>
                          <a:effectLst/>
                        </a:rPr>
                        <a:t> Engage in problem-solving strategies </a:t>
                      </a:r>
                    </a:p>
                    <a:p>
                      <a:pPr marL="182880" marR="0" lvl="0" indent="-182880" algn="l" defTabSz="914400" rtl="0" eaLnBrk="0" fontAlgn="base" latinLnBrk="0" hangingPunct="0">
                        <a:lnSpc>
                          <a:spcPct val="100000"/>
                        </a:lnSpc>
                        <a:spcBef>
                          <a:spcPct val="0"/>
                        </a:spcBef>
                        <a:spcAft>
                          <a:spcPct val="0"/>
                        </a:spcAft>
                        <a:buClrTx/>
                        <a:buSzTx/>
                        <a:buFont typeface="Arial" pitchFamily="34" charset="0"/>
                        <a:buChar char="•"/>
                        <a:tabLst/>
                      </a:pPr>
                      <a:r>
                        <a:rPr kumimoji="0" lang="en-US" sz="1100" b="1" u="none" strike="noStrike" cap="none" normalizeH="0" baseline="0" dirty="0" smtClean="0">
                          <a:ln>
                            <a:noFill/>
                          </a:ln>
                          <a:effectLst/>
                        </a:rPr>
                        <a:t> Request problem-solving help only when needed </a:t>
                      </a:r>
                    </a:p>
                    <a:p>
                      <a:pPr marL="182880" marR="0" lvl="0" indent="-182880" algn="l" defTabSz="914400" rtl="0" eaLnBrk="0" fontAlgn="base" latinLnBrk="0" hangingPunct="0">
                        <a:lnSpc>
                          <a:spcPct val="100000"/>
                        </a:lnSpc>
                        <a:spcBef>
                          <a:spcPct val="0"/>
                        </a:spcBef>
                        <a:spcAft>
                          <a:spcPct val="0"/>
                        </a:spcAft>
                        <a:buClrTx/>
                        <a:buSzTx/>
                        <a:buFont typeface="Arial" pitchFamily="34" charset="0"/>
                        <a:buChar char="•"/>
                        <a:tabLst/>
                      </a:pPr>
                      <a:r>
                        <a:rPr kumimoji="0" lang="en-US" sz="1100" b="1" u="none" strike="noStrike" cap="none" normalizeH="0" baseline="0" dirty="0" smtClean="0">
                          <a:ln>
                            <a:noFill/>
                          </a:ln>
                          <a:effectLst/>
                        </a:rPr>
                        <a:t> Keep in mind the purpose for reading the text, as instructed by the teacher </a:t>
                      </a:r>
                      <a:endParaRPr kumimoji="0" lang="en-US" sz="1100" b="1" i="0" u="none" strike="noStrike" cap="none" normalizeH="0" baseline="0" dirty="0" smtClean="0">
                        <a:ln>
                          <a:noFill/>
                        </a:ln>
                        <a:solidFill>
                          <a:schemeClr val="tx1"/>
                        </a:solidFill>
                        <a:effectLst/>
                        <a:latin typeface="Times" pitchFamily="18" charset="0"/>
                        <a:cs typeface="Times New Roman" pitchFamily="18" charset="0"/>
                      </a:endParaRPr>
                    </a:p>
                  </a:txBody>
                  <a:tcPr horzOverflow="overflow">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chemeClr val="bg2">
                        <a:lumMod val="20000"/>
                        <a:lumOff val="80000"/>
                      </a:schemeClr>
                    </a:solidFill>
                  </a:tcPr>
                </a:tc>
                <a:tc>
                  <a:txBody>
                    <a:bodyPr/>
                    <a:lstStyle/>
                    <a:p>
                      <a:pPr marL="182880" marR="0" lvl="0" indent="-182880" algn="l" defTabSz="914400" rtl="0" eaLnBrk="0" fontAlgn="base" latinLnBrk="0" hangingPunct="0">
                        <a:lnSpc>
                          <a:spcPct val="100000"/>
                        </a:lnSpc>
                        <a:spcBef>
                          <a:spcPct val="0"/>
                        </a:spcBef>
                        <a:spcAft>
                          <a:spcPct val="0"/>
                        </a:spcAft>
                        <a:buClrTx/>
                        <a:buSzTx/>
                        <a:buFont typeface="Arial" pitchFamily="34" charset="0"/>
                        <a:buChar char="•"/>
                        <a:tabLst/>
                      </a:pPr>
                      <a:r>
                        <a:rPr kumimoji="0" lang="en-US" sz="1100" b="1" u="none" strike="noStrike" cap="none" normalizeH="0" baseline="0" dirty="0" smtClean="0">
                          <a:ln>
                            <a:noFill/>
                          </a:ln>
                          <a:effectLst/>
                        </a:rPr>
                        <a:t> Discuss meaning of the text </a:t>
                      </a:r>
                    </a:p>
                    <a:p>
                      <a:pPr marL="182880" marR="0" lvl="0" indent="-182880" algn="l" defTabSz="914400" rtl="0" eaLnBrk="0" fontAlgn="base" latinLnBrk="0" hangingPunct="0">
                        <a:lnSpc>
                          <a:spcPct val="100000"/>
                        </a:lnSpc>
                        <a:spcBef>
                          <a:spcPct val="0"/>
                        </a:spcBef>
                        <a:spcAft>
                          <a:spcPct val="0"/>
                        </a:spcAft>
                        <a:buClrTx/>
                        <a:buSzTx/>
                        <a:buFont typeface="Arial" pitchFamily="34" charset="0"/>
                        <a:buChar char="•"/>
                        <a:tabLst/>
                      </a:pPr>
                      <a:r>
                        <a:rPr kumimoji="0" lang="en-US" sz="1100" b="1" u="none" strike="noStrike" cap="none" normalizeH="0" baseline="0" dirty="0" smtClean="0">
                          <a:ln>
                            <a:noFill/>
                          </a:ln>
                          <a:effectLst/>
                        </a:rPr>
                        <a:t> Check predictions and react personally to the text </a:t>
                      </a:r>
                    </a:p>
                    <a:p>
                      <a:pPr marL="182880" marR="0" lvl="0" indent="-182880" algn="l" defTabSz="914400" rtl="0" eaLnBrk="0" fontAlgn="base" latinLnBrk="0" hangingPunct="0">
                        <a:lnSpc>
                          <a:spcPct val="100000"/>
                        </a:lnSpc>
                        <a:spcBef>
                          <a:spcPct val="0"/>
                        </a:spcBef>
                        <a:spcAft>
                          <a:spcPct val="0"/>
                        </a:spcAft>
                        <a:buClrTx/>
                        <a:buSzTx/>
                        <a:buFont typeface="Arial" pitchFamily="34" charset="0"/>
                        <a:buChar char="•"/>
                        <a:tabLst/>
                      </a:pPr>
                      <a:r>
                        <a:rPr kumimoji="0" lang="en-US" sz="1100" b="1" u="none" strike="noStrike" cap="none" normalizeH="0" baseline="0" dirty="0" smtClean="0">
                          <a:ln>
                            <a:noFill/>
                          </a:ln>
                          <a:effectLst/>
                        </a:rPr>
                        <a:t> Connect, infer, summarize, synthesize analyze, and critique </a:t>
                      </a:r>
                    </a:p>
                    <a:p>
                      <a:pPr marL="182880" marR="0" lvl="0" indent="-182880" algn="l" defTabSz="914400" rtl="0" eaLnBrk="0" fontAlgn="base" latinLnBrk="0" hangingPunct="0">
                        <a:lnSpc>
                          <a:spcPct val="100000"/>
                        </a:lnSpc>
                        <a:spcBef>
                          <a:spcPct val="0"/>
                        </a:spcBef>
                        <a:spcAft>
                          <a:spcPct val="0"/>
                        </a:spcAft>
                        <a:buClrTx/>
                        <a:buSzTx/>
                        <a:buFont typeface="Arial" pitchFamily="34" charset="0"/>
                        <a:buChar char="•"/>
                        <a:tabLst/>
                      </a:pPr>
                      <a:r>
                        <a:rPr kumimoji="0" lang="en-US" sz="1100" b="1" u="none" strike="noStrike" cap="none" normalizeH="0" baseline="0" dirty="0" smtClean="0">
                          <a:ln>
                            <a:noFill/>
                          </a:ln>
                          <a:effectLst/>
                        </a:rPr>
                        <a:t> Revisit the text at points of problem-solving, as guided by the teacher </a:t>
                      </a:r>
                    </a:p>
                    <a:p>
                      <a:pPr marL="182880" marR="0" lvl="0" indent="-182880" algn="l" defTabSz="914400" rtl="0" eaLnBrk="0" fontAlgn="base" latinLnBrk="0" hangingPunct="0">
                        <a:lnSpc>
                          <a:spcPct val="100000"/>
                        </a:lnSpc>
                        <a:spcBef>
                          <a:spcPct val="0"/>
                        </a:spcBef>
                        <a:spcAft>
                          <a:spcPct val="0"/>
                        </a:spcAft>
                        <a:buClrTx/>
                        <a:buSzTx/>
                        <a:buFont typeface="Arial" pitchFamily="34" charset="0"/>
                        <a:buChar char="•"/>
                        <a:tabLst/>
                      </a:pPr>
                      <a:r>
                        <a:rPr kumimoji="0" lang="en-US" sz="1100" b="1" u="none" strike="noStrike" cap="none" normalizeH="0" baseline="0" dirty="0" smtClean="0">
                          <a:ln>
                            <a:noFill/>
                          </a:ln>
                          <a:effectLst/>
                        </a:rPr>
                        <a:t> May read text to a partner or independently </a:t>
                      </a:r>
                    </a:p>
                    <a:p>
                      <a:pPr marL="182880" marR="0" lvl="0" indent="-182880" algn="l" defTabSz="914400" rtl="0" eaLnBrk="0" fontAlgn="base" latinLnBrk="0" hangingPunct="0">
                        <a:lnSpc>
                          <a:spcPct val="100000"/>
                        </a:lnSpc>
                        <a:spcBef>
                          <a:spcPct val="0"/>
                        </a:spcBef>
                        <a:spcAft>
                          <a:spcPct val="0"/>
                        </a:spcAft>
                        <a:buClrTx/>
                        <a:buSzTx/>
                        <a:buFont typeface="Arial" pitchFamily="34" charset="0"/>
                        <a:buChar char="•"/>
                        <a:tabLst/>
                      </a:pPr>
                      <a:r>
                        <a:rPr kumimoji="0" lang="en-US" sz="1100" b="1" u="none" strike="noStrike" cap="none" normalizeH="0" baseline="0" dirty="0" smtClean="0">
                          <a:ln>
                            <a:noFill/>
                          </a:ln>
                          <a:effectLst/>
                        </a:rPr>
                        <a:t> Sometimes engage in activities that involve extending and responding to the text </a:t>
                      </a:r>
                      <a:endParaRPr kumimoji="0" lang="en-US" sz="1100" b="1" i="0" u="none" strike="noStrike" cap="none" normalizeH="0" baseline="0" dirty="0" smtClean="0">
                        <a:ln>
                          <a:noFill/>
                        </a:ln>
                        <a:solidFill>
                          <a:schemeClr val="tx1"/>
                        </a:solidFill>
                        <a:effectLst/>
                        <a:latin typeface="Times" pitchFamily="18" charset="0"/>
                        <a:cs typeface="Times New Roman" pitchFamily="18" charset="0"/>
                      </a:endParaRPr>
                    </a:p>
                  </a:txBody>
                  <a:tcPr horzOverflow="overflow">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prstClr val="white"/>
                      </a:solidFill>
                      <a:prstDash val="solid"/>
                      <a:round/>
                      <a:headEnd type="none" w="med" len="med"/>
                      <a:tailEnd type="none" w="med" len="med"/>
                    </a:lnB>
                    <a:solidFill>
                      <a:schemeClr val="bg2">
                        <a:lumMod val="20000"/>
                        <a:lumOff val="80000"/>
                      </a:schemeClr>
                    </a:solidFill>
                  </a:tcPr>
                </a:tc>
              </a:tr>
            </a:tbl>
          </a:graphicData>
        </a:graphic>
      </p:graphicFrame>
      <p:sp>
        <p:nvSpPr>
          <p:cNvPr id="7" name="Rounded Rectangle 6"/>
          <p:cNvSpPr/>
          <p:nvPr/>
        </p:nvSpPr>
        <p:spPr>
          <a:xfrm>
            <a:off x="1371600" y="5880735"/>
            <a:ext cx="1257301" cy="400050"/>
          </a:xfrm>
          <a:prstGeom prst="roundRect">
            <a:avLst>
              <a:gd name="adj" fmla="val 21589"/>
            </a:avLst>
          </a:prstGeom>
          <a:solidFill>
            <a:schemeClr val="tx1"/>
          </a:solidFill>
          <a:ln w="38100" cap="flat" cmpd="sng" algn="ctr">
            <a:solidFill>
              <a:schemeClr val="accent1"/>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lvl="0" algn="ctr"/>
            <a:r>
              <a:rPr lang="en-US" b="1" dirty="0" smtClean="0">
                <a:solidFill>
                  <a:srgbClr val="0070C0"/>
                </a:solidFill>
                <a:latin typeface="Arial"/>
                <a:cs typeface="Arial"/>
              </a:rPr>
              <a:t>Handout</a:t>
            </a:r>
            <a:endParaRPr lang="en-US" dirty="0">
              <a:solidFill>
                <a:srgbClr val="0070C0"/>
              </a:solidFill>
              <a:latin typeface="Arial"/>
              <a:cs typeface="Arial"/>
            </a:endParaRP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6" name="Diagram 5"/>
          <p:cNvGraphicFramePr/>
          <p:nvPr/>
        </p:nvGraphicFramePr>
        <p:xfrm>
          <a:off x="2222501" y="1397000"/>
          <a:ext cx="6627394" cy="4064000"/>
        </p:xfrm>
        <a:graphic>
          <a:graphicData uri="http://schemas.openxmlformats.org/drawingml/2006/diagram">
            <a:relIds xmlns:dgm="http://schemas.openxmlformats.org/drawingml/2006/diagram" xmlns:r="http://schemas.openxmlformats.org/officeDocument/2006/relationships" r:dm="rId3" r:lo="rId4" r:qs="rId5" r:cs="rId6"/>
          </a:graphicData>
        </a:graphic>
      </p:graphicFrame>
      <p:sp>
        <p:nvSpPr>
          <p:cNvPr id="4" name="Rectangle 3"/>
          <p:cNvSpPr/>
          <p:nvPr/>
        </p:nvSpPr>
        <p:spPr>
          <a:xfrm>
            <a:off x="290763" y="1503947"/>
            <a:ext cx="1905000" cy="3170099"/>
          </a:xfrm>
          <a:prstGeom prst="rect">
            <a:avLst/>
          </a:prstGeom>
        </p:spPr>
        <p:txBody>
          <a:bodyPr wrap="square">
            <a:spAutoFit/>
            <a:scene3d>
              <a:camera prst="orthographicFront"/>
              <a:lightRig rig="threePt" dir="t"/>
            </a:scene3d>
            <a:sp3d/>
          </a:bodyPr>
          <a:lstStyle/>
          <a:p>
            <a:pPr>
              <a:buFont typeface="Arial" pitchFamily="-108" charset="0"/>
              <a:buNone/>
            </a:pPr>
            <a:r>
              <a:rPr lang="en-US" sz="20000" dirty="0" smtClean="0">
                <a:latin typeface="Arial Black"/>
                <a:cs typeface="Arial Black"/>
              </a:rPr>
              <a:t>?</a:t>
            </a:r>
            <a:endParaRPr lang="en-US" sz="20000" dirty="0">
              <a:latin typeface="Arial Black"/>
              <a:cs typeface="Arial Black"/>
            </a:endParaRPr>
          </a:p>
        </p:txBody>
      </p:sp>
      <p:sp>
        <p:nvSpPr>
          <p:cNvPr id="8" name="Title 26"/>
          <p:cNvSpPr txBox="1">
            <a:spLocks/>
          </p:cNvSpPr>
          <p:nvPr/>
        </p:nvSpPr>
        <p:spPr bwMode="auto">
          <a:xfrm>
            <a:off x="3272971" y="152400"/>
            <a:ext cx="6400800" cy="9683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en-US" sz="3600" b="1" i="0" u="none" strike="noStrike" kern="1200" cap="none" spc="0" normalizeH="0" baseline="0" noProof="0" dirty="0" smtClean="0">
                <a:ln>
                  <a:noFill/>
                </a:ln>
                <a:solidFill>
                  <a:srgbClr val="1F497D"/>
                </a:solidFill>
                <a:effectLst/>
                <a:uLnTx/>
                <a:uFillTx/>
                <a:latin typeface="Arial"/>
                <a:ea typeface="Trebuchet MS" pitchFamily="-108" charset="0"/>
                <a:cs typeface="Arial"/>
              </a:rPr>
              <a:t>Comprehension</a:t>
            </a:r>
            <a:endParaRPr kumimoji="0" lang="en-US" sz="3600" b="1" i="0" u="none" strike="noStrike" kern="1200" cap="none" spc="0" normalizeH="0" baseline="0" noProof="0" dirty="0">
              <a:ln>
                <a:noFill/>
              </a:ln>
              <a:solidFill>
                <a:srgbClr val="1F497D"/>
              </a:solidFill>
              <a:effectLst/>
              <a:uLnTx/>
              <a:uFillTx/>
              <a:latin typeface="Arial"/>
              <a:ea typeface="Trebuchet MS" pitchFamily="-108" charset="0"/>
              <a:cs typeface="Aria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 name="Text Placeholder 8"/>
          <p:cNvSpPr>
            <a:spLocks noGrp="1"/>
          </p:cNvSpPr>
          <p:nvPr>
            <p:ph type="body" sz="quarter" idx="4294967295"/>
          </p:nvPr>
        </p:nvSpPr>
        <p:spPr>
          <a:xfrm>
            <a:off x="3124200" y="152400"/>
            <a:ext cx="6870700" cy="901700"/>
          </a:xfrm>
          <a:prstGeom prst="rect">
            <a:avLst/>
          </a:prstGeom>
        </p:spPr>
        <p:txBody>
          <a:bodyPr/>
          <a:lstStyle/>
          <a:p>
            <a:endParaRPr lang="en-US" dirty="0"/>
          </a:p>
        </p:txBody>
      </p:sp>
      <p:sp>
        <p:nvSpPr>
          <p:cNvPr id="10" name="Rectangle 2"/>
          <p:cNvSpPr>
            <a:spLocks noGrp="1" noChangeArrowheads="1"/>
          </p:cNvSpPr>
          <p:nvPr/>
        </p:nvSpPr>
        <p:spPr bwMode="auto">
          <a:xfrm>
            <a:off x="0" y="984250"/>
            <a:ext cx="9144000" cy="966470"/>
          </a:xfrm>
          <a:prstGeom prst="rect">
            <a:avLst/>
          </a:prstGeom>
          <a:noFill/>
          <a:ln w="9525">
            <a:noFill/>
            <a:miter lim="800000"/>
            <a:headEnd/>
            <a:tailEnd/>
          </a:ln>
        </p:spPr>
        <p:txBody>
          <a:bodyPr anchor="ctr">
            <a:prstTxWarp prst="textNoShape">
              <a:avLst/>
            </a:prstTxWarp>
          </a:bodyPr>
          <a:lstStyle/>
          <a:p>
            <a:pPr algn="ctr"/>
            <a:r>
              <a:rPr lang="en-US" sz="3600" b="1" dirty="0"/>
              <a:t>Creative vs. </a:t>
            </a:r>
            <a:br>
              <a:rPr lang="en-US" sz="3600" b="1" dirty="0"/>
            </a:br>
            <a:r>
              <a:rPr lang="en-US" sz="3600" b="1" dirty="0"/>
              <a:t>Text-Dependent Reading</a:t>
            </a:r>
            <a:endParaRPr lang="en-US" sz="2400" b="1" dirty="0"/>
          </a:p>
        </p:txBody>
      </p:sp>
      <p:graphicFrame>
        <p:nvGraphicFramePr>
          <p:cNvPr id="11" name="Group 3"/>
          <p:cNvGraphicFramePr>
            <a:graphicFrameLocks noGrp="1"/>
          </p:cNvGraphicFramePr>
          <p:nvPr/>
        </p:nvGraphicFramePr>
        <p:xfrm>
          <a:off x="379413" y="2271395"/>
          <a:ext cx="8440737" cy="3632200"/>
        </p:xfrm>
        <a:graphic>
          <a:graphicData uri="http://schemas.openxmlformats.org/drawingml/2006/table">
            <a:tbl>
              <a:tblPr/>
              <a:tblGrid>
                <a:gridCol w="2659062"/>
                <a:gridCol w="3910013"/>
                <a:gridCol w="1871662"/>
              </a:tblGrid>
              <a:tr h="469900">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a:ln>
                            <a:noFill/>
                          </a:ln>
                          <a:solidFill>
                            <a:schemeClr val="tx1"/>
                          </a:solidFill>
                          <a:effectLst/>
                          <a:latin typeface="Arial" charset="0"/>
                        </a:rPr>
                        <a:t>Type of Reading</a:t>
                      </a:r>
                    </a:p>
                  </a:txBody>
                  <a:tcPr anchor="ctr" horzOverflow="overflow">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a:ln>
                            <a:noFill/>
                          </a:ln>
                          <a:solidFill>
                            <a:schemeClr val="tx1"/>
                          </a:solidFill>
                          <a:effectLst/>
                          <a:latin typeface="Arial" charset="0"/>
                        </a:rPr>
                        <a:t>Description</a:t>
                      </a:r>
                    </a:p>
                  </a:txBody>
                  <a:tcPr anchor="ctr" horzOverflow="overflow">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a:ln>
                            <a:noFill/>
                          </a:ln>
                          <a:solidFill>
                            <a:schemeClr val="tx1"/>
                          </a:solidFill>
                          <a:effectLst/>
                          <a:latin typeface="Arial" charset="0"/>
                        </a:rPr>
                        <a:t>Requires</a:t>
                      </a:r>
                    </a:p>
                  </a:txBody>
                  <a:tcPr anchor="ctr" horzOverflow="overflow">
                    <a:lnL w="12700" cap="flat" cmpd="sng" algn="ctr">
                      <a:solidFill>
                        <a:prstClr val="white"/>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prstClr val="white"/>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1800225">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a:ln>
                            <a:noFill/>
                          </a:ln>
                          <a:solidFill>
                            <a:schemeClr val="bg1"/>
                          </a:solidFill>
                          <a:effectLst/>
                          <a:latin typeface="Arial" charset="0"/>
                        </a:rPr>
                        <a:t>Creative Reading</a:t>
                      </a: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dirty="0">
                        <a:ln>
                          <a:noFill/>
                        </a:ln>
                        <a:solidFill>
                          <a:schemeClr val="bg1"/>
                        </a:solidFill>
                        <a:effectLst/>
                        <a:latin typeface="Arial"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a:ln>
                            <a:noFill/>
                          </a:ln>
                          <a:solidFill>
                            <a:schemeClr val="bg1"/>
                          </a:solidFill>
                          <a:effectLst/>
                          <a:latin typeface="Arial" charset="0"/>
                        </a:rPr>
                        <a:t>“C” Reading</a:t>
                      </a:r>
                    </a:p>
                  </a:txBody>
                  <a:tcPr horzOverflow="overflow">
                    <a:lnL w="12700" cap="flat" cmpd="sng" algn="ctr">
                      <a:solidFill>
                        <a:prstClr val="white"/>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lumMod val="60000"/>
                        <a:lumOff val="40000"/>
                      </a:schemeClr>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a:ln>
                            <a:noFill/>
                          </a:ln>
                          <a:solidFill>
                            <a:schemeClr val="bg1"/>
                          </a:solidFill>
                          <a:effectLst/>
                          <a:latin typeface="Arial" charset="0"/>
                        </a:rPr>
                        <a:t>Answers to comprehension questions are based on prior knowledge (not connected to evidence in the passage), personal experiences, and creative thinking.</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lumMod val="60000"/>
                        <a:lumOff val="40000"/>
                      </a:schemeClr>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a:ln>
                            <a:noFill/>
                          </a:ln>
                          <a:solidFill>
                            <a:schemeClr val="bg1"/>
                          </a:solidFill>
                          <a:effectLst/>
                          <a:latin typeface="Arial" charset="0"/>
                        </a:rPr>
                        <a:t>Inductive and Deductive Reasoning</a:t>
                      </a:r>
                    </a:p>
                  </a:txBody>
                  <a:tcPr horzOverflow="overflow">
                    <a:lnL w="12700" cap="flat" cmpd="sng" algn="ctr">
                      <a:solidFill>
                        <a:srgbClr val="000000"/>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lumMod val="60000"/>
                        <a:lumOff val="40000"/>
                      </a:schemeClr>
                    </a:solidFill>
                  </a:tcPr>
                </a:tc>
              </a:tr>
              <a:tr h="1362075">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a:ln>
                            <a:noFill/>
                          </a:ln>
                          <a:solidFill>
                            <a:schemeClr val="bg1"/>
                          </a:solidFill>
                          <a:effectLst/>
                          <a:latin typeface="Arial" charset="0"/>
                        </a:rPr>
                        <a:t>Text-Dependent Reading</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dirty="0">
                        <a:ln>
                          <a:noFill/>
                        </a:ln>
                        <a:solidFill>
                          <a:schemeClr val="bg1"/>
                        </a:solidFill>
                        <a:effectLst/>
                        <a:latin typeface="Arial"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a:ln>
                            <a:noFill/>
                          </a:ln>
                          <a:solidFill>
                            <a:schemeClr val="bg1"/>
                          </a:solidFill>
                          <a:effectLst/>
                          <a:latin typeface="Arial" charset="0"/>
                        </a:rPr>
                        <a:t>“T” Reading</a:t>
                      </a:r>
                    </a:p>
                  </a:txBody>
                  <a:tcPr horzOverflow="overflow">
                    <a:lnL w="12700" cap="flat" cmpd="sng" algn="ctr">
                      <a:solidFill>
                        <a:prstClr val="white"/>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prstClr val="white"/>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a:ln>
                            <a:noFill/>
                          </a:ln>
                          <a:solidFill>
                            <a:schemeClr val="bg1"/>
                          </a:solidFill>
                          <a:effectLst/>
                          <a:latin typeface="Arial" charset="0"/>
                        </a:rPr>
                        <a:t>All answers to comprehension questions are based on information (clues and evidence) in the text (text-dependent).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prstClr val="white"/>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a:ln>
                            <a:noFill/>
                          </a:ln>
                          <a:solidFill>
                            <a:schemeClr val="bg1"/>
                          </a:solidFill>
                          <a:effectLst/>
                          <a:latin typeface="Arial" charset="0"/>
                        </a:rPr>
                        <a:t>Deductive Reasoning</a:t>
                      </a:r>
                    </a:p>
                  </a:txBody>
                  <a:tcPr horzOverflow="overflow">
                    <a:lnL w="12700" cap="flat" cmpd="sng" algn="ctr">
                      <a:solidFill>
                        <a:srgbClr val="000000"/>
                      </a:solidFill>
                      <a:prstDash val="solid"/>
                      <a:round/>
                      <a:headEnd type="none" w="med" len="med"/>
                      <a:tailEnd type="none" w="med" len="med"/>
                    </a:lnL>
                    <a:lnR w="12700" cap="flat" cmpd="sng" algn="ctr">
                      <a:solidFill>
                        <a:prstClr val="white"/>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prstClr val="white"/>
                      </a:solidFill>
                      <a:prstDash val="solid"/>
                      <a:round/>
                      <a:headEnd type="none" w="med" len="med"/>
                      <a:tailEnd type="none" w="med" len="med"/>
                    </a:lnB>
                    <a:lnTlToBr>
                      <a:noFill/>
                    </a:lnTlToBr>
                    <a:lnBlToTr>
                      <a:noFill/>
                    </a:lnBlToTr>
                    <a:solidFill>
                      <a:schemeClr val="accent1">
                        <a:lumMod val="20000"/>
                        <a:lumOff val="80000"/>
                      </a:schemeClr>
                    </a:solidFill>
                  </a:tcPr>
                </a:tc>
              </a:tr>
            </a:tbl>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24" name="Rectangle 23"/>
          <p:cNvSpPr/>
          <p:nvPr/>
        </p:nvSpPr>
        <p:spPr>
          <a:xfrm>
            <a:off x="2197100" y="1227088"/>
            <a:ext cx="6108700" cy="1280368"/>
          </a:xfrm>
          <a:prstGeom prst="rect">
            <a:avLst/>
          </a:prstGeom>
          <a:solidFill>
            <a:srgbClr val="FFFFFF"/>
          </a:solidFill>
          <a:ln w="0" cap="flat" cmpd="sng" algn="ctr">
            <a:no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ounded Rectangle 22"/>
          <p:cNvSpPr/>
          <p:nvPr/>
        </p:nvSpPr>
        <p:spPr>
          <a:xfrm>
            <a:off x="838200" y="1066800"/>
            <a:ext cx="1663700" cy="400110"/>
          </a:xfrm>
          <a:prstGeom prst="roundRect">
            <a:avLst/>
          </a:prstGeom>
          <a:solidFill>
            <a:schemeClr val="tx1"/>
          </a:solidFill>
          <a:ln w="381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Text Placeholder 18"/>
          <p:cNvSpPr>
            <a:spLocks noGrp="1"/>
          </p:cNvSpPr>
          <p:nvPr>
            <p:ph type="body" sz="quarter" idx="13"/>
          </p:nvPr>
        </p:nvSpPr>
        <p:spPr>
          <a:xfrm>
            <a:off x="3251200" y="241300"/>
            <a:ext cx="6870700" cy="901700"/>
          </a:xfrm>
        </p:spPr>
        <p:txBody>
          <a:bodyPr/>
          <a:lstStyle/>
          <a:p>
            <a:r>
              <a:rPr lang="en-US" sz="2900" b="1" dirty="0" smtClean="0">
                <a:solidFill>
                  <a:srgbClr val="1F497D"/>
                </a:solidFill>
              </a:rPr>
              <a:t>Text-Dependent Question Types</a:t>
            </a:r>
          </a:p>
          <a:p>
            <a:endParaRPr lang="en-US" sz="2900" dirty="0">
              <a:solidFill>
                <a:srgbClr val="1F497D"/>
              </a:solidFill>
            </a:endParaRPr>
          </a:p>
        </p:txBody>
      </p:sp>
      <p:sp>
        <p:nvSpPr>
          <p:cNvPr id="22" name="TextBox 21"/>
          <p:cNvSpPr txBox="1"/>
          <p:nvPr/>
        </p:nvSpPr>
        <p:spPr>
          <a:xfrm>
            <a:off x="909638" y="1066800"/>
            <a:ext cx="1884362" cy="400110"/>
          </a:xfrm>
          <a:prstGeom prst="rect">
            <a:avLst/>
          </a:prstGeom>
          <a:noFill/>
        </p:spPr>
        <p:txBody>
          <a:bodyPr wrap="square" rtlCol="0">
            <a:spAutoFit/>
          </a:bodyPr>
          <a:lstStyle/>
          <a:p>
            <a:r>
              <a:rPr lang="en-US" sz="2000" b="1" dirty="0" smtClean="0">
                <a:solidFill>
                  <a:srgbClr val="000000"/>
                </a:solidFill>
              </a:rPr>
              <a:t>Vocabulary</a:t>
            </a:r>
            <a:endParaRPr lang="en-US" sz="2000" b="1" dirty="0">
              <a:solidFill>
                <a:srgbClr val="000000"/>
              </a:solidFill>
            </a:endParaRPr>
          </a:p>
        </p:txBody>
      </p:sp>
      <p:sp>
        <p:nvSpPr>
          <p:cNvPr id="25" name="TextBox 24"/>
          <p:cNvSpPr txBox="1"/>
          <p:nvPr/>
        </p:nvSpPr>
        <p:spPr>
          <a:xfrm>
            <a:off x="2514600" y="1199406"/>
            <a:ext cx="3416300" cy="938719"/>
          </a:xfrm>
          <a:prstGeom prst="rect">
            <a:avLst/>
          </a:prstGeom>
          <a:noFill/>
        </p:spPr>
        <p:txBody>
          <a:bodyPr wrap="square" rtlCol="0">
            <a:spAutoFit/>
          </a:bodyPr>
          <a:lstStyle/>
          <a:p>
            <a:pPr>
              <a:spcAft>
                <a:spcPts val="600"/>
              </a:spcAft>
            </a:pPr>
            <a:r>
              <a:rPr lang="en-US" b="1" dirty="0" smtClean="0">
                <a:solidFill>
                  <a:srgbClr val="000000"/>
                </a:solidFill>
              </a:rPr>
              <a:t>Use context clues.</a:t>
            </a:r>
          </a:p>
          <a:p>
            <a:pPr indent="-182880">
              <a:buFont typeface="Arial"/>
              <a:buChar char="•"/>
            </a:pPr>
            <a:r>
              <a:rPr lang="en-US" sz="1600" b="1" dirty="0" smtClean="0">
                <a:solidFill>
                  <a:srgbClr val="000000"/>
                </a:solidFill>
              </a:rPr>
              <a:t>Definitions</a:t>
            </a:r>
          </a:p>
          <a:p>
            <a:pPr indent="-182880">
              <a:buFont typeface="Arial"/>
              <a:buChar char="•"/>
            </a:pPr>
            <a:r>
              <a:rPr lang="en-US" sz="1600" b="1" dirty="0" smtClean="0">
                <a:solidFill>
                  <a:srgbClr val="000000"/>
                </a:solidFill>
              </a:rPr>
              <a:t>Synonyms</a:t>
            </a:r>
          </a:p>
        </p:txBody>
      </p:sp>
      <p:sp>
        <p:nvSpPr>
          <p:cNvPr id="20" name="Rectangle 19"/>
          <p:cNvSpPr/>
          <p:nvPr/>
        </p:nvSpPr>
        <p:spPr>
          <a:xfrm>
            <a:off x="2197100" y="2848462"/>
            <a:ext cx="6108700" cy="793571"/>
          </a:xfrm>
          <a:prstGeom prst="rect">
            <a:avLst/>
          </a:prstGeom>
          <a:solidFill>
            <a:srgbClr val="FFFFFF"/>
          </a:solidFill>
          <a:ln w="0" cap="flat" cmpd="sng" algn="ctr">
            <a:no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TextBox 27"/>
          <p:cNvSpPr txBox="1"/>
          <p:nvPr/>
        </p:nvSpPr>
        <p:spPr>
          <a:xfrm>
            <a:off x="2514600" y="2820780"/>
            <a:ext cx="3416300" cy="692497"/>
          </a:xfrm>
          <a:prstGeom prst="rect">
            <a:avLst/>
          </a:prstGeom>
          <a:noFill/>
        </p:spPr>
        <p:txBody>
          <a:bodyPr wrap="square" rtlCol="0">
            <a:spAutoFit/>
          </a:bodyPr>
          <a:lstStyle/>
          <a:p>
            <a:pPr>
              <a:spcAft>
                <a:spcPts val="600"/>
              </a:spcAft>
            </a:pPr>
            <a:r>
              <a:rPr lang="en-US" b="1" dirty="0" smtClean="0">
                <a:solidFill>
                  <a:schemeClr val="bg1"/>
                </a:solidFill>
              </a:rPr>
              <a:t>Answers are in the text.</a:t>
            </a:r>
          </a:p>
          <a:p>
            <a:pPr>
              <a:buFont typeface="Arial"/>
              <a:buChar char="•"/>
            </a:pPr>
            <a:r>
              <a:rPr lang="en-US" sz="1600" b="1" dirty="0" smtClean="0">
                <a:solidFill>
                  <a:srgbClr val="000000"/>
                </a:solidFill>
              </a:rPr>
              <a:t>Facts and details</a:t>
            </a:r>
            <a:endParaRPr lang="en-US" sz="1600" b="1" dirty="0">
              <a:solidFill>
                <a:srgbClr val="000000"/>
              </a:solidFill>
            </a:endParaRPr>
          </a:p>
        </p:txBody>
      </p:sp>
      <p:sp>
        <p:nvSpPr>
          <p:cNvPr id="29" name="Rectangle 28"/>
          <p:cNvSpPr/>
          <p:nvPr/>
        </p:nvSpPr>
        <p:spPr>
          <a:xfrm>
            <a:off x="2197100" y="3952309"/>
            <a:ext cx="6108700" cy="2067491"/>
          </a:xfrm>
          <a:prstGeom prst="rect">
            <a:avLst/>
          </a:prstGeom>
          <a:solidFill>
            <a:srgbClr val="FFFFFF"/>
          </a:solidFill>
          <a:ln w="0" cap="flat" cmpd="sng" algn="ctr">
            <a:no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TextBox 31"/>
          <p:cNvSpPr txBox="1"/>
          <p:nvPr/>
        </p:nvSpPr>
        <p:spPr>
          <a:xfrm>
            <a:off x="2514600" y="4087037"/>
            <a:ext cx="6096000" cy="1767663"/>
          </a:xfrm>
          <a:prstGeom prst="rect">
            <a:avLst/>
          </a:prstGeom>
          <a:noFill/>
        </p:spPr>
        <p:txBody>
          <a:bodyPr wrap="square" rtlCol="0">
            <a:spAutoFit/>
          </a:bodyPr>
          <a:lstStyle/>
          <a:p>
            <a:pPr>
              <a:spcAft>
                <a:spcPts val="600"/>
              </a:spcAft>
            </a:pPr>
            <a:r>
              <a:rPr lang="en-US" b="1" dirty="0" smtClean="0">
                <a:solidFill>
                  <a:srgbClr val="000000"/>
                </a:solidFill>
              </a:rPr>
              <a:t>Answers are in the text but may be in more than </a:t>
            </a:r>
            <a:br>
              <a:rPr lang="en-US" b="1" dirty="0" smtClean="0">
                <a:solidFill>
                  <a:srgbClr val="000000"/>
                </a:solidFill>
              </a:rPr>
            </a:br>
            <a:r>
              <a:rPr lang="en-US" b="1" dirty="0" smtClean="0">
                <a:solidFill>
                  <a:srgbClr val="000000"/>
                </a:solidFill>
              </a:rPr>
              <a:t>one place. Students may also have to reread use synonym-based words and language.</a:t>
            </a:r>
          </a:p>
          <a:p>
            <a:pPr marL="164592" indent="-164592">
              <a:lnSpc>
                <a:spcPct val="90000"/>
              </a:lnSpc>
              <a:spcBef>
                <a:spcPct val="20000"/>
              </a:spcBef>
              <a:buFontTx/>
              <a:buChar char="•"/>
            </a:pPr>
            <a:r>
              <a:rPr lang="en-US" sz="1600" b="1" dirty="0" smtClean="0">
                <a:solidFill>
                  <a:srgbClr val="000000"/>
                </a:solidFill>
              </a:rPr>
              <a:t>Identify cause and effect</a:t>
            </a:r>
          </a:p>
          <a:p>
            <a:pPr marL="164592" indent="-164592">
              <a:lnSpc>
                <a:spcPct val="90000"/>
              </a:lnSpc>
              <a:spcBef>
                <a:spcPct val="20000"/>
              </a:spcBef>
              <a:buFontTx/>
              <a:buChar char="•"/>
            </a:pPr>
            <a:r>
              <a:rPr lang="en-US" sz="1600" b="1" dirty="0" smtClean="0">
                <a:solidFill>
                  <a:srgbClr val="000000"/>
                </a:solidFill>
              </a:rPr>
              <a:t>Identify sequence or </a:t>
            </a:r>
            <a:br>
              <a:rPr lang="en-US" sz="1600" b="1" dirty="0" smtClean="0">
                <a:solidFill>
                  <a:srgbClr val="000000"/>
                </a:solidFill>
              </a:rPr>
            </a:br>
            <a:r>
              <a:rPr lang="en-US" sz="1600" b="1" dirty="0" smtClean="0">
                <a:solidFill>
                  <a:srgbClr val="000000"/>
                </a:solidFill>
              </a:rPr>
              <a:t>steps in a process </a:t>
            </a:r>
            <a:endParaRPr lang="en-US" sz="1600" b="1" dirty="0">
              <a:solidFill>
                <a:srgbClr val="000000"/>
              </a:solidFill>
            </a:endParaRPr>
          </a:p>
        </p:txBody>
      </p:sp>
      <p:sp>
        <p:nvSpPr>
          <p:cNvPr id="403478" name="Rectangle 22"/>
          <p:cNvSpPr>
            <a:spLocks noChangeArrowheads="1"/>
          </p:cNvSpPr>
          <p:nvPr/>
        </p:nvSpPr>
        <p:spPr bwMode="auto">
          <a:xfrm>
            <a:off x="5257800" y="5029200"/>
            <a:ext cx="2819400" cy="990600"/>
          </a:xfrm>
          <a:prstGeom prst="rect">
            <a:avLst/>
          </a:prstGeom>
          <a:noFill/>
          <a:ln w="9525">
            <a:noFill/>
            <a:miter lim="800000"/>
            <a:headEnd/>
            <a:tailEnd/>
          </a:ln>
          <a:effectLst/>
        </p:spPr>
        <p:txBody>
          <a:bodyPr/>
          <a:lstStyle/>
          <a:p>
            <a:pPr marL="256032" indent="-164592" eaLnBrk="1" hangingPunct="1">
              <a:lnSpc>
                <a:spcPct val="90000"/>
              </a:lnSpc>
              <a:spcBef>
                <a:spcPct val="20000"/>
              </a:spcBef>
              <a:buFontTx/>
              <a:buChar char="•"/>
            </a:pPr>
            <a:r>
              <a:rPr lang="en-US" sz="1600" b="1" dirty="0">
                <a:solidFill>
                  <a:srgbClr val="000000"/>
                </a:solidFill>
              </a:rPr>
              <a:t>Compare and contrast</a:t>
            </a:r>
          </a:p>
          <a:p>
            <a:pPr marL="256032" indent="-164592" eaLnBrk="1" hangingPunct="1">
              <a:lnSpc>
                <a:spcPct val="90000"/>
              </a:lnSpc>
              <a:spcBef>
                <a:spcPct val="20000"/>
              </a:spcBef>
              <a:buFontTx/>
              <a:buChar char="•"/>
            </a:pPr>
            <a:r>
              <a:rPr lang="en-US" sz="1600" b="1" dirty="0">
                <a:solidFill>
                  <a:srgbClr val="000000"/>
                </a:solidFill>
              </a:rPr>
              <a:t>Identify stated main idea and supporting details</a:t>
            </a:r>
          </a:p>
        </p:txBody>
      </p:sp>
      <p:sp>
        <p:nvSpPr>
          <p:cNvPr id="16" name="Rounded Rectangle 15"/>
          <p:cNvSpPr/>
          <p:nvPr/>
        </p:nvSpPr>
        <p:spPr>
          <a:xfrm>
            <a:off x="7419975" y="5898922"/>
            <a:ext cx="1257301" cy="400050"/>
          </a:xfrm>
          <a:prstGeom prst="roundRect">
            <a:avLst>
              <a:gd name="adj" fmla="val 21589"/>
            </a:avLst>
          </a:prstGeom>
          <a:solidFill>
            <a:schemeClr val="tx1"/>
          </a:solidFill>
          <a:ln w="38100" cap="flat" cmpd="sng" algn="ctr">
            <a:solidFill>
              <a:schemeClr val="accent1"/>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lvl="0" algn="ctr"/>
            <a:r>
              <a:rPr lang="en-US" b="1" dirty="0" smtClean="0">
                <a:solidFill>
                  <a:srgbClr val="0070C0"/>
                </a:solidFill>
                <a:latin typeface="Arial"/>
                <a:cs typeface="Arial"/>
              </a:rPr>
              <a:t>Handout</a:t>
            </a:r>
            <a:endParaRPr lang="en-US" dirty="0">
              <a:solidFill>
                <a:srgbClr val="0070C0"/>
              </a:solidFill>
              <a:latin typeface="Arial"/>
              <a:cs typeface="Arial"/>
            </a:endParaRPr>
          </a:p>
        </p:txBody>
      </p:sp>
      <p:sp>
        <p:nvSpPr>
          <p:cNvPr id="21" name="Rounded Rectangle 20"/>
          <p:cNvSpPr/>
          <p:nvPr/>
        </p:nvSpPr>
        <p:spPr>
          <a:xfrm>
            <a:off x="838200" y="2641372"/>
            <a:ext cx="1663700" cy="400110"/>
          </a:xfrm>
          <a:prstGeom prst="roundRect">
            <a:avLst/>
          </a:prstGeom>
          <a:solidFill>
            <a:schemeClr val="tx1"/>
          </a:solidFill>
          <a:ln w="381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TextBox 25"/>
          <p:cNvSpPr txBox="1"/>
          <p:nvPr/>
        </p:nvSpPr>
        <p:spPr>
          <a:xfrm>
            <a:off x="909638" y="2641372"/>
            <a:ext cx="1604962" cy="400110"/>
          </a:xfrm>
          <a:prstGeom prst="rect">
            <a:avLst/>
          </a:prstGeom>
          <a:noFill/>
        </p:spPr>
        <p:txBody>
          <a:bodyPr wrap="square" rtlCol="0">
            <a:spAutoFit/>
          </a:bodyPr>
          <a:lstStyle/>
          <a:p>
            <a:pPr algn="ctr"/>
            <a:r>
              <a:rPr lang="en-US" sz="2000" b="1" dirty="0" smtClean="0">
                <a:solidFill>
                  <a:srgbClr val="000000"/>
                </a:solidFill>
              </a:rPr>
              <a:t>Level 1</a:t>
            </a:r>
            <a:endParaRPr lang="en-US" sz="2000" b="1" dirty="0">
              <a:solidFill>
                <a:srgbClr val="000000"/>
              </a:solidFill>
            </a:endParaRPr>
          </a:p>
        </p:txBody>
      </p:sp>
      <p:sp>
        <p:nvSpPr>
          <p:cNvPr id="27" name="Rounded Rectangle 26"/>
          <p:cNvSpPr/>
          <p:nvPr/>
        </p:nvSpPr>
        <p:spPr>
          <a:xfrm>
            <a:off x="838200" y="3809165"/>
            <a:ext cx="1663700" cy="400110"/>
          </a:xfrm>
          <a:prstGeom prst="roundRect">
            <a:avLst/>
          </a:prstGeom>
          <a:solidFill>
            <a:schemeClr val="tx1"/>
          </a:solidFill>
          <a:ln w="381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TextBox 29"/>
          <p:cNvSpPr txBox="1"/>
          <p:nvPr/>
        </p:nvSpPr>
        <p:spPr>
          <a:xfrm>
            <a:off x="909638" y="3809165"/>
            <a:ext cx="1604962" cy="400110"/>
          </a:xfrm>
          <a:prstGeom prst="rect">
            <a:avLst/>
          </a:prstGeom>
          <a:noFill/>
        </p:spPr>
        <p:txBody>
          <a:bodyPr wrap="square" rtlCol="0">
            <a:spAutoFit/>
          </a:bodyPr>
          <a:lstStyle/>
          <a:p>
            <a:pPr algn="ctr"/>
            <a:r>
              <a:rPr lang="en-US" sz="2000" b="1" dirty="0" smtClean="0">
                <a:solidFill>
                  <a:srgbClr val="000000"/>
                </a:solidFill>
              </a:rPr>
              <a:t>Level 2</a:t>
            </a:r>
            <a:endParaRPr lang="en-US" sz="2000" b="1" dirty="0">
              <a:solidFill>
                <a:srgbClr val="000000"/>
              </a:solidFill>
            </a:endParaRPr>
          </a:p>
        </p:txBody>
      </p:sp>
      <p:sp>
        <p:nvSpPr>
          <p:cNvPr id="37" name="Rectangle 22"/>
          <p:cNvSpPr>
            <a:spLocks noChangeArrowheads="1"/>
          </p:cNvSpPr>
          <p:nvPr/>
        </p:nvSpPr>
        <p:spPr bwMode="auto">
          <a:xfrm>
            <a:off x="4038600" y="1581269"/>
            <a:ext cx="2819400" cy="990600"/>
          </a:xfrm>
          <a:prstGeom prst="rect">
            <a:avLst/>
          </a:prstGeom>
          <a:noFill/>
          <a:ln w="9525">
            <a:noFill/>
            <a:miter lim="800000"/>
            <a:headEnd/>
            <a:tailEnd/>
          </a:ln>
          <a:effectLst/>
        </p:spPr>
        <p:txBody>
          <a:bodyPr/>
          <a:lstStyle/>
          <a:p>
            <a:pPr indent="-182880">
              <a:buFont typeface="Arial"/>
              <a:buChar char="•"/>
            </a:pPr>
            <a:r>
              <a:rPr lang="en-US" sz="1600" b="1" dirty="0" smtClean="0">
                <a:solidFill>
                  <a:srgbClr val="000000"/>
                </a:solidFill>
              </a:rPr>
              <a:t>Descriptions</a:t>
            </a:r>
          </a:p>
          <a:p>
            <a:pPr indent="-182880">
              <a:buFont typeface="Arial"/>
              <a:buChar char="•"/>
            </a:pPr>
            <a:r>
              <a:rPr lang="en-US" sz="1600" b="1" dirty="0" smtClean="0">
                <a:solidFill>
                  <a:srgbClr val="000000"/>
                </a:solidFill>
              </a:rPr>
              <a:t>Examples</a:t>
            </a:r>
            <a:endParaRPr lang="en-US" sz="1600" b="1" dirty="0">
              <a:solidFill>
                <a:srgbClr val="000000"/>
              </a:solidFill>
            </a:endParaRP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04486" name="Rectangle 6"/>
          <p:cNvSpPr>
            <a:spLocks noGrp="1" noChangeArrowheads="1"/>
          </p:cNvSpPr>
          <p:nvPr>
            <p:ph type="body" sz="quarter" idx="13"/>
          </p:nvPr>
        </p:nvSpPr>
        <p:spPr>
          <a:xfrm>
            <a:off x="3251200" y="241300"/>
            <a:ext cx="6870700" cy="901700"/>
          </a:xfrm>
          <a:prstGeom prst="rect">
            <a:avLst/>
          </a:prstGeom>
          <a:noFill/>
          <a:ln/>
        </p:spPr>
        <p:txBody>
          <a:bodyPr/>
          <a:lstStyle/>
          <a:p>
            <a:r>
              <a:rPr lang="en-US" sz="2900" b="1" dirty="0" smtClean="0">
                <a:solidFill>
                  <a:srgbClr val="1F497D"/>
                </a:solidFill>
              </a:rPr>
              <a:t>Text-Dependent Question Types</a:t>
            </a:r>
          </a:p>
          <a:p>
            <a:endParaRPr lang="en-US" sz="1400" dirty="0">
              <a:solidFill>
                <a:srgbClr val="1F497D"/>
              </a:solidFill>
            </a:endParaRPr>
          </a:p>
        </p:txBody>
      </p:sp>
      <p:sp>
        <p:nvSpPr>
          <p:cNvPr id="16" name="Rectangle 15"/>
          <p:cNvSpPr/>
          <p:nvPr/>
        </p:nvSpPr>
        <p:spPr>
          <a:xfrm>
            <a:off x="2209800" y="1405115"/>
            <a:ext cx="6096000" cy="1457147"/>
          </a:xfrm>
          <a:prstGeom prst="rect">
            <a:avLst/>
          </a:prstGeom>
          <a:solidFill>
            <a:srgbClr val="FFFFFF"/>
          </a:solidFill>
          <a:ln w="0" cap="flat" cmpd="sng" algn="ctr">
            <a:no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TextBox 19"/>
          <p:cNvSpPr txBox="1"/>
          <p:nvPr/>
        </p:nvSpPr>
        <p:spPr>
          <a:xfrm>
            <a:off x="2527300" y="1377434"/>
            <a:ext cx="5638800" cy="1262910"/>
          </a:xfrm>
          <a:prstGeom prst="rect">
            <a:avLst/>
          </a:prstGeom>
          <a:noFill/>
        </p:spPr>
        <p:txBody>
          <a:bodyPr wrap="square" rtlCol="0">
            <a:spAutoFit/>
          </a:bodyPr>
          <a:lstStyle/>
          <a:p>
            <a:pPr>
              <a:spcAft>
                <a:spcPts val="600"/>
              </a:spcAft>
            </a:pPr>
            <a:r>
              <a:rPr lang="en-US" b="1" dirty="0" smtClean="0">
                <a:solidFill>
                  <a:srgbClr val="000000"/>
                </a:solidFill>
              </a:rPr>
              <a:t>Answers are inferred or implied.</a:t>
            </a:r>
          </a:p>
          <a:p>
            <a:pPr marL="164592" indent="-164592">
              <a:lnSpc>
                <a:spcPct val="90000"/>
              </a:lnSpc>
              <a:spcBef>
                <a:spcPct val="20000"/>
              </a:spcBef>
              <a:buFontTx/>
              <a:buChar char="•"/>
            </a:pPr>
            <a:r>
              <a:rPr lang="en-US" sz="1600" b="1" dirty="0" smtClean="0">
                <a:solidFill>
                  <a:srgbClr val="000000"/>
                </a:solidFill>
                <a:latin typeface="+mj-lt"/>
              </a:rPr>
              <a:t>Make inferences</a:t>
            </a:r>
          </a:p>
          <a:p>
            <a:pPr marL="164592" indent="-164592">
              <a:lnSpc>
                <a:spcPct val="90000"/>
              </a:lnSpc>
              <a:spcBef>
                <a:spcPct val="20000"/>
              </a:spcBef>
              <a:buFontTx/>
              <a:buChar char="•"/>
            </a:pPr>
            <a:r>
              <a:rPr lang="en-US" sz="1600" b="1" dirty="0" smtClean="0">
                <a:solidFill>
                  <a:srgbClr val="000000"/>
                </a:solidFill>
                <a:latin typeface="+mj-lt"/>
              </a:rPr>
              <a:t>Draw conclusions</a:t>
            </a:r>
          </a:p>
          <a:p>
            <a:pPr marL="164592" indent="-164592">
              <a:lnSpc>
                <a:spcPct val="90000"/>
              </a:lnSpc>
              <a:spcBef>
                <a:spcPct val="20000"/>
              </a:spcBef>
              <a:buFontTx/>
              <a:buChar char="•"/>
            </a:pPr>
            <a:r>
              <a:rPr lang="en-US" sz="1600" b="1" dirty="0" smtClean="0">
                <a:solidFill>
                  <a:srgbClr val="000000"/>
                </a:solidFill>
                <a:latin typeface="+mj-lt"/>
              </a:rPr>
              <a:t>Make predictions</a:t>
            </a:r>
            <a:endParaRPr lang="en-US" sz="1600" b="1" dirty="0">
              <a:solidFill>
                <a:srgbClr val="000000"/>
              </a:solidFill>
              <a:latin typeface="+mj-lt"/>
            </a:endParaRPr>
          </a:p>
        </p:txBody>
      </p:sp>
      <p:sp>
        <p:nvSpPr>
          <p:cNvPr id="404495" name="Rectangle 15"/>
          <p:cNvSpPr>
            <a:spLocks noChangeArrowheads="1"/>
          </p:cNvSpPr>
          <p:nvPr/>
        </p:nvSpPr>
        <p:spPr bwMode="auto">
          <a:xfrm>
            <a:off x="4737100" y="1752600"/>
            <a:ext cx="3429000" cy="1219200"/>
          </a:xfrm>
          <a:prstGeom prst="rect">
            <a:avLst/>
          </a:prstGeom>
          <a:noFill/>
          <a:ln w="9525">
            <a:noFill/>
            <a:miter lim="800000"/>
            <a:headEnd/>
            <a:tailEnd/>
          </a:ln>
          <a:effectLst/>
        </p:spPr>
        <p:txBody>
          <a:bodyPr/>
          <a:lstStyle/>
          <a:p>
            <a:pPr marL="182880" indent="-164592" eaLnBrk="1" hangingPunct="1">
              <a:lnSpc>
                <a:spcPct val="90000"/>
              </a:lnSpc>
              <a:spcBef>
                <a:spcPct val="20000"/>
              </a:spcBef>
              <a:buFontTx/>
              <a:buChar char="•"/>
            </a:pPr>
            <a:r>
              <a:rPr lang="en-US" sz="1600" b="1" dirty="0">
                <a:solidFill>
                  <a:srgbClr val="000000"/>
                </a:solidFill>
                <a:latin typeface="+mj-lt"/>
              </a:rPr>
              <a:t>Analyze character</a:t>
            </a:r>
          </a:p>
          <a:p>
            <a:pPr marL="182880" indent="-164592" eaLnBrk="1" hangingPunct="1">
              <a:lnSpc>
                <a:spcPct val="90000"/>
              </a:lnSpc>
              <a:spcBef>
                <a:spcPct val="20000"/>
              </a:spcBef>
              <a:buFontTx/>
              <a:buChar char="•"/>
            </a:pPr>
            <a:r>
              <a:rPr lang="en-US" sz="1600" b="1" dirty="0">
                <a:solidFill>
                  <a:srgbClr val="000000"/>
                </a:solidFill>
                <a:latin typeface="+mj-lt"/>
              </a:rPr>
              <a:t>Unstated main idea</a:t>
            </a:r>
          </a:p>
          <a:p>
            <a:pPr marL="182880" indent="-164592" eaLnBrk="1" hangingPunct="1">
              <a:lnSpc>
                <a:spcPct val="90000"/>
              </a:lnSpc>
              <a:spcBef>
                <a:spcPct val="20000"/>
              </a:spcBef>
              <a:buFontTx/>
              <a:buChar char="•"/>
            </a:pPr>
            <a:r>
              <a:rPr lang="en-US" sz="1600" b="1" dirty="0">
                <a:solidFill>
                  <a:srgbClr val="000000"/>
                </a:solidFill>
                <a:latin typeface="+mj-lt"/>
              </a:rPr>
              <a:t>Use graphic features to interpret information</a:t>
            </a:r>
          </a:p>
        </p:txBody>
      </p:sp>
      <p:sp>
        <p:nvSpPr>
          <p:cNvPr id="21" name="Rectangle 20"/>
          <p:cNvSpPr/>
          <p:nvPr/>
        </p:nvSpPr>
        <p:spPr>
          <a:xfrm>
            <a:off x="2209800" y="3232895"/>
            <a:ext cx="6096000" cy="1280368"/>
          </a:xfrm>
          <a:prstGeom prst="rect">
            <a:avLst/>
          </a:prstGeom>
          <a:solidFill>
            <a:srgbClr val="FFFFFF"/>
          </a:solidFill>
          <a:ln w="0" cap="flat" cmpd="sng" algn="ctr">
            <a:no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TextBox 23"/>
          <p:cNvSpPr txBox="1"/>
          <p:nvPr/>
        </p:nvSpPr>
        <p:spPr>
          <a:xfrm>
            <a:off x="2527300" y="3205213"/>
            <a:ext cx="5943600" cy="1262910"/>
          </a:xfrm>
          <a:prstGeom prst="rect">
            <a:avLst/>
          </a:prstGeom>
          <a:noFill/>
        </p:spPr>
        <p:txBody>
          <a:bodyPr wrap="square" rtlCol="0">
            <a:spAutoFit/>
          </a:bodyPr>
          <a:lstStyle/>
          <a:p>
            <a:pPr>
              <a:spcAft>
                <a:spcPts val="600"/>
              </a:spcAft>
            </a:pPr>
            <a:r>
              <a:rPr lang="en-US" b="1" dirty="0" smtClean="0">
                <a:solidFill>
                  <a:srgbClr val="000000"/>
                </a:solidFill>
                <a:cs typeface=""/>
              </a:rPr>
              <a:t>Answers require the reader to think like the author.</a:t>
            </a:r>
            <a:endParaRPr lang="en-US" sz="1400" b="1" dirty="0" smtClean="0">
              <a:solidFill>
                <a:srgbClr val="000000"/>
              </a:solidFill>
              <a:cs typeface=""/>
            </a:endParaRPr>
          </a:p>
          <a:p>
            <a:pPr marL="256032" indent="-164592">
              <a:lnSpc>
                <a:spcPct val="90000"/>
              </a:lnSpc>
              <a:spcBef>
                <a:spcPct val="20000"/>
              </a:spcBef>
              <a:buFontTx/>
              <a:buChar char="•"/>
            </a:pPr>
            <a:r>
              <a:rPr lang="en-US" sz="1600" b="1" dirty="0" smtClean="0">
                <a:solidFill>
                  <a:srgbClr val="000000"/>
                </a:solidFill>
              </a:rPr>
              <a:t>Evaluate author’s purpose</a:t>
            </a:r>
          </a:p>
          <a:p>
            <a:pPr marL="256032" indent="-164592">
              <a:lnSpc>
                <a:spcPct val="90000"/>
              </a:lnSpc>
              <a:spcBef>
                <a:spcPct val="20000"/>
              </a:spcBef>
              <a:buFontTx/>
              <a:buChar char="•"/>
            </a:pPr>
            <a:r>
              <a:rPr lang="en-US" sz="1600" b="1" dirty="0" smtClean="0">
                <a:solidFill>
                  <a:srgbClr val="000000"/>
                </a:solidFill>
              </a:rPr>
              <a:t>Analyze text structure and organization.</a:t>
            </a:r>
          </a:p>
          <a:p>
            <a:pPr marL="342900" indent="-342900">
              <a:lnSpc>
                <a:spcPct val="90000"/>
              </a:lnSpc>
              <a:spcBef>
                <a:spcPct val="20000"/>
              </a:spcBef>
              <a:buFontTx/>
              <a:buChar char="•"/>
            </a:pPr>
            <a:endParaRPr lang="en-US" sz="1600" dirty="0">
              <a:solidFill>
                <a:srgbClr val="000000"/>
              </a:solidFill>
              <a:latin typeface="Times New Roman" pitchFamily="18" charset="0"/>
            </a:endParaRPr>
          </a:p>
        </p:txBody>
      </p:sp>
      <p:sp>
        <p:nvSpPr>
          <p:cNvPr id="26" name="TextBox 25"/>
          <p:cNvSpPr txBox="1"/>
          <p:nvPr/>
        </p:nvSpPr>
        <p:spPr>
          <a:xfrm>
            <a:off x="5715000" y="6002179"/>
            <a:ext cx="3124200" cy="246221"/>
          </a:xfrm>
          <a:prstGeom prst="rect">
            <a:avLst/>
          </a:prstGeom>
          <a:noFill/>
        </p:spPr>
        <p:txBody>
          <a:bodyPr wrap="square" rtlCol="0">
            <a:spAutoFit/>
          </a:bodyPr>
          <a:lstStyle/>
          <a:p>
            <a:pPr marL="0" lvl="1"/>
            <a:r>
              <a:rPr lang="en-US" sz="1000" b="1" dirty="0" smtClean="0"/>
              <a:t>(Developed by Margaret </a:t>
            </a:r>
            <a:r>
              <a:rPr lang="en-US" sz="1000" b="1" dirty="0" err="1" smtClean="0"/>
              <a:t>Kilgo</a:t>
            </a:r>
            <a:r>
              <a:rPr lang="en-US" sz="1000" b="1" dirty="0" smtClean="0"/>
              <a:t>)</a:t>
            </a:r>
          </a:p>
        </p:txBody>
      </p:sp>
      <p:sp>
        <p:nvSpPr>
          <p:cNvPr id="14" name="Rounded Rectangle 13"/>
          <p:cNvSpPr/>
          <p:nvPr/>
        </p:nvSpPr>
        <p:spPr>
          <a:xfrm>
            <a:off x="7772401" y="5943600"/>
            <a:ext cx="1066800" cy="293369"/>
          </a:xfrm>
          <a:prstGeom prst="roundRect">
            <a:avLst>
              <a:gd name="adj" fmla="val 21589"/>
            </a:avLst>
          </a:prstGeom>
          <a:solidFill>
            <a:srgbClr val="FFFFFF"/>
          </a:solidFill>
          <a:ln w="38100" cap="flat" cmpd="sng" algn="ctr">
            <a:solidFill>
              <a:schemeClr val="accent1"/>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lvl="0" algn="ctr"/>
            <a:r>
              <a:rPr lang="en-US" sz="1300" b="1" dirty="0" smtClean="0">
                <a:solidFill>
                  <a:srgbClr val="0070C0"/>
                </a:solidFill>
                <a:latin typeface="Arial"/>
                <a:cs typeface="Arial"/>
              </a:rPr>
              <a:t>Handout</a:t>
            </a:r>
            <a:endParaRPr lang="en-US" sz="1300" dirty="0">
              <a:solidFill>
                <a:srgbClr val="0070C0"/>
              </a:solidFill>
              <a:latin typeface="Arial"/>
              <a:cs typeface="Arial"/>
            </a:endParaRPr>
          </a:p>
        </p:txBody>
      </p:sp>
      <p:sp>
        <p:nvSpPr>
          <p:cNvPr id="15" name="Rounded Rectangle 14"/>
          <p:cNvSpPr/>
          <p:nvPr/>
        </p:nvSpPr>
        <p:spPr>
          <a:xfrm>
            <a:off x="838200" y="1205060"/>
            <a:ext cx="1663700" cy="400110"/>
          </a:xfrm>
          <a:prstGeom prst="roundRect">
            <a:avLst/>
          </a:prstGeom>
          <a:solidFill>
            <a:schemeClr val="tx1"/>
          </a:solidFill>
          <a:ln w="381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TextBox 16"/>
          <p:cNvSpPr txBox="1"/>
          <p:nvPr/>
        </p:nvSpPr>
        <p:spPr>
          <a:xfrm>
            <a:off x="909638" y="1205060"/>
            <a:ext cx="1604962" cy="400110"/>
          </a:xfrm>
          <a:prstGeom prst="rect">
            <a:avLst/>
          </a:prstGeom>
          <a:noFill/>
        </p:spPr>
        <p:txBody>
          <a:bodyPr wrap="square" rtlCol="0">
            <a:spAutoFit/>
          </a:bodyPr>
          <a:lstStyle/>
          <a:p>
            <a:pPr algn="ctr"/>
            <a:r>
              <a:rPr lang="en-US" sz="2000" b="1" dirty="0" smtClean="0">
                <a:solidFill>
                  <a:srgbClr val="000000"/>
                </a:solidFill>
              </a:rPr>
              <a:t>Level 3</a:t>
            </a:r>
            <a:endParaRPr lang="en-US" sz="2000" b="1" dirty="0">
              <a:solidFill>
                <a:srgbClr val="000000"/>
              </a:solidFill>
            </a:endParaRPr>
          </a:p>
        </p:txBody>
      </p:sp>
      <p:sp>
        <p:nvSpPr>
          <p:cNvPr id="25" name="Rounded Rectangle 24"/>
          <p:cNvSpPr/>
          <p:nvPr/>
        </p:nvSpPr>
        <p:spPr>
          <a:xfrm>
            <a:off x="838200" y="3005158"/>
            <a:ext cx="1663700" cy="400110"/>
          </a:xfrm>
          <a:prstGeom prst="roundRect">
            <a:avLst/>
          </a:prstGeom>
          <a:solidFill>
            <a:schemeClr val="tx1"/>
          </a:solidFill>
          <a:ln w="381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TextBox 26"/>
          <p:cNvSpPr txBox="1"/>
          <p:nvPr/>
        </p:nvSpPr>
        <p:spPr>
          <a:xfrm>
            <a:off x="909638" y="3005158"/>
            <a:ext cx="1604962" cy="400110"/>
          </a:xfrm>
          <a:prstGeom prst="rect">
            <a:avLst/>
          </a:prstGeom>
          <a:noFill/>
        </p:spPr>
        <p:txBody>
          <a:bodyPr wrap="square" rtlCol="0">
            <a:spAutoFit/>
          </a:bodyPr>
          <a:lstStyle/>
          <a:p>
            <a:pPr algn="ctr"/>
            <a:r>
              <a:rPr lang="en-US" sz="2000" b="1" dirty="0" smtClean="0">
                <a:solidFill>
                  <a:srgbClr val="000000"/>
                </a:solidFill>
              </a:rPr>
              <a:t>Level 4</a:t>
            </a:r>
            <a:endParaRPr lang="en-US" sz="2000" b="1" dirty="0">
              <a:solidFill>
                <a:srgbClr val="000000"/>
              </a:solidFill>
            </a:endParaRP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a:xfrm>
            <a:off x="3251200" y="152400"/>
            <a:ext cx="5867400" cy="2209800"/>
          </a:xfrm>
        </p:spPr>
        <p:txBody>
          <a:bodyPr/>
          <a:lstStyle/>
          <a:p>
            <a:r>
              <a:rPr lang="en-US" sz="3600" b="1" dirty="0" smtClean="0">
                <a:solidFill>
                  <a:schemeClr val="bg2"/>
                </a:solidFill>
              </a:rPr>
              <a:t>CTDR Question Card</a:t>
            </a:r>
            <a:endParaRPr lang="en-US" sz="3600" b="1" dirty="0">
              <a:solidFill>
                <a:schemeClr val="bg2"/>
              </a:solidFill>
            </a:endParaRPr>
          </a:p>
        </p:txBody>
      </p:sp>
      <p:pic>
        <p:nvPicPr>
          <p:cNvPr id="6" name="Picture 5" descr="31149_CTDR_AnimCovrng.png"/>
          <p:cNvPicPr>
            <a:picLocks noChangeAspect="1"/>
          </p:cNvPicPr>
          <p:nvPr/>
        </p:nvPicPr>
        <p:blipFill>
          <a:blip r:embed="rId3"/>
          <a:stretch>
            <a:fillRect/>
          </a:stretch>
        </p:blipFill>
        <p:spPr>
          <a:xfrm>
            <a:off x="3505200" y="761999"/>
            <a:ext cx="4445000" cy="5433617"/>
          </a:xfrm>
          <a:prstGeom prst="rect">
            <a:avLst/>
          </a:prstGeom>
          <a:ln>
            <a:solidFill>
              <a:srgbClr val="000000"/>
            </a:solidFill>
          </a:ln>
        </p:spPr>
      </p:pic>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a:xfrm>
            <a:off x="3251200" y="-50800"/>
            <a:ext cx="6870700" cy="901700"/>
          </a:xfrm>
        </p:spPr>
        <p:txBody>
          <a:bodyPr/>
          <a:lstStyle/>
          <a:p>
            <a:pPr>
              <a:lnSpc>
                <a:spcPts val="2820"/>
              </a:lnSpc>
            </a:pPr>
            <a:r>
              <a:rPr lang="en-US" sz="2600" b="1" dirty="0" smtClean="0">
                <a:solidFill>
                  <a:srgbClr val="1F497D"/>
                </a:solidFill>
              </a:rPr>
              <a:t>Comprehension Through </a:t>
            </a:r>
            <a:br>
              <a:rPr lang="en-US" sz="2600" b="1" dirty="0" smtClean="0">
                <a:solidFill>
                  <a:srgbClr val="1F497D"/>
                </a:solidFill>
              </a:rPr>
            </a:br>
            <a:r>
              <a:rPr lang="en-US" sz="2600" b="1" dirty="0" smtClean="0">
                <a:solidFill>
                  <a:srgbClr val="1F497D"/>
                </a:solidFill>
              </a:rPr>
              <a:t>Deductive Reasoning</a:t>
            </a:r>
            <a:endParaRPr lang="en-US" sz="2600" dirty="0">
              <a:solidFill>
                <a:srgbClr val="1F497D"/>
              </a:solidFill>
            </a:endParaRPr>
          </a:p>
        </p:txBody>
      </p:sp>
      <p:pic>
        <p:nvPicPr>
          <p:cNvPr id="4" name="Picture 3" descr="K–2_CTDR_flipbkmrks.png"/>
          <p:cNvPicPr>
            <a:picLocks noChangeAspect="1"/>
          </p:cNvPicPr>
          <p:nvPr/>
        </p:nvPicPr>
        <p:blipFill>
          <a:blip r:embed="rId3"/>
          <a:stretch>
            <a:fillRect/>
          </a:stretch>
        </p:blipFill>
        <p:spPr>
          <a:xfrm>
            <a:off x="-1" y="1584944"/>
            <a:ext cx="4872251" cy="3925424"/>
          </a:xfrm>
          <a:prstGeom prst="rect">
            <a:avLst/>
          </a:prstGeom>
        </p:spPr>
      </p:pic>
      <p:pic>
        <p:nvPicPr>
          <p:cNvPr id="5" name="Picture 4" descr="Sp_CTDR_Stdnflip_38.png"/>
          <p:cNvPicPr>
            <a:picLocks noChangeAspect="1"/>
          </p:cNvPicPr>
          <p:nvPr/>
        </p:nvPicPr>
        <p:blipFill>
          <a:blip r:embed="rId4"/>
          <a:stretch>
            <a:fillRect/>
          </a:stretch>
        </p:blipFill>
        <p:spPr>
          <a:xfrm>
            <a:off x="5105400" y="1143000"/>
            <a:ext cx="3094743" cy="2415645"/>
          </a:xfrm>
          <a:prstGeom prst="rect">
            <a:avLst/>
          </a:prstGeom>
        </p:spPr>
      </p:pic>
      <p:pic>
        <p:nvPicPr>
          <p:cNvPr id="6" name="Picture 5" descr="CTDR_Stdnflip_K2.png"/>
          <p:cNvPicPr>
            <a:picLocks noChangeAspect="1"/>
          </p:cNvPicPr>
          <p:nvPr/>
        </p:nvPicPr>
        <p:blipFill>
          <a:blip r:embed="rId5"/>
          <a:stretch>
            <a:fillRect/>
          </a:stretch>
        </p:blipFill>
        <p:spPr>
          <a:xfrm>
            <a:off x="5105400" y="3756554"/>
            <a:ext cx="3094743" cy="2415645"/>
          </a:xfrm>
          <a:prstGeom prst="rect">
            <a:avLst/>
          </a:prstGeom>
        </p:spPr>
      </p:pic>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 name="Picture 6" descr="CSA_CV_Gr2.png"/>
          <p:cNvPicPr>
            <a:picLocks noChangeAspect="1"/>
          </p:cNvPicPr>
          <p:nvPr/>
        </p:nvPicPr>
        <p:blipFill>
          <a:blip r:embed="rId3"/>
          <a:stretch>
            <a:fillRect/>
          </a:stretch>
        </p:blipFill>
        <p:spPr>
          <a:xfrm>
            <a:off x="2092130" y="1484314"/>
            <a:ext cx="2245233" cy="2916237"/>
          </a:xfrm>
          <a:prstGeom prst="rect">
            <a:avLst/>
          </a:prstGeom>
        </p:spPr>
      </p:pic>
      <p:pic>
        <p:nvPicPr>
          <p:cNvPr id="5" name="Picture 4" descr="CSA_CV_Gr1.png"/>
          <p:cNvPicPr>
            <a:picLocks noChangeAspect="1"/>
          </p:cNvPicPr>
          <p:nvPr/>
        </p:nvPicPr>
        <p:blipFill>
          <a:blip r:embed="rId4"/>
          <a:stretch>
            <a:fillRect/>
          </a:stretch>
        </p:blipFill>
        <p:spPr>
          <a:xfrm>
            <a:off x="1286371" y="2036763"/>
            <a:ext cx="2245233" cy="2916237"/>
          </a:xfrm>
          <a:prstGeom prst="rect">
            <a:avLst/>
          </a:prstGeom>
        </p:spPr>
      </p:pic>
      <p:pic>
        <p:nvPicPr>
          <p:cNvPr id="8" name="Picture 7" descr="CSA_CV_GrK.png"/>
          <p:cNvPicPr>
            <a:picLocks noChangeAspect="1"/>
          </p:cNvPicPr>
          <p:nvPr/>
        </p:nvPicPr>
        <p:blipFill>
          <a:blip r:embed="rId5"/>
          <a:stretch>
            <a:fillRect/>
          </a:stretch>
        </p:blipFill>
        <p:spPr>
          <a:xfrm>
            <a:off x="413441" y="2600326"/>
            <a:ext cx="2245233" cy="2916237"/>
          </a:xfrm>
          <a:prstGeom prst="rect">
            <a:avLst/>
          </a:prstGeom>
        </p:spPr>
      </p:pic>
      <p:pic>
        <p:nvPicPr>
          <p:cNvPr id="9" name="Picture 8" descr="EC_AssmtL18-28_CV.png"/>
          <p:cNvPicPr>
            <a:picLocks noChangeAspect="1"/>
          </p:cNvPicPr>
          <p:nvPr/>
        </p:nvPicPr>
        <p:blipFill>
          <a:blip r:embed="rId6"/>
          <a:stretch>
            <a:fillRect/>
          </a:stretch>
        </p:blipFill>
        <p:spPr>
          <a:xfrm>
            <a:off x="6365367" y="1524000"/>
            <a:ext cx="2245233" cy="2916237"/>
          </a:xfrm>
          <a:prstGeom prst="rect">
            <a:avLst/>
          </a:prstGeom>
        </p:spPr>
      </p:pic>
      <p:pic>
        <p:nvPicPr>
          <p:cNvPr id="10" name="Picture 9" descr="EC_AssmtL9-16_CV.png"/>
          <p:cNvPicPr>
            <a:picLocks noChangeAspect="1"/>
          </p:cNvPicPr>
          <p:nvPr/>
        </p:nvPicPr>
        <p:blipFill>
          <a:blip r:embed="rId7"/>
          <a:stretch>
            <a:fillRect/>
          </a:stretch>
        </p:blipFill>
        <p:spPr>
          <a:xfrm>
            <a:off x="5391737" y="2036763"/>
            <a:ext cx="2245233" cy="2916237"/>
          </a:xfrm>
          <a:prstGeom prst="rect">
            <a:avLst/>
          </a:prstGeom>
        </p:spPr>
      </p:pic>
      <p:pic>
        <p:nvPicPr>
          <p:cNvPr id="11" name="Picture 10" descr="EC_AssmtL1-8_CV.png"/>
          <p:cNvPicPr>
            <a:picLocks noChangeAspect="1"/>
          </p:cNvPicPr>
          <p:nvPr/>
        </p:nvPicPr>
        <p:blipFill>
          <a:blip r:embed="rId8"/>
          <a:stretch>
            <a:fillRect/>
          </a:stretch>
        </p:blipFill>
        <p:spPr>
          <a:xfrm>
            <a:off x="4473923" y="2493963"/>
            <a:ext cx="2245233" cy="2916237"/>
          </a:xfrm>
          <a:prstGeom prst="rect">
            <a:avLst/>
          </a:prstGeom>
        </p:spPr>
      </p:pic>
    </p:spTree>
  </p:cSld>
  <p:clrMapOvr>
    <a:masterClrMapping/>
  </p:clrMapOvr>
  <p:transition spd="med"/>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9" name="Picture 8" descr="09307_TG_LauraWilder.png"/>
          <p:cNvPicPr>
            <a:picLocks noChangeAspect="1"/>
          </p:cNvPicPr>
          <p:nvPr/>
        </p:nvPicPr>
        <p:blipFill>
          <a:blip r:embed="rId3"/>
          <a:stretch>
            <a:fillRect/>
          </a:stretch>
        </p:blipFill>
        <p:spPr>
          <a:xfrm>
            <a:off x="3581400" y="1260967"/>
            <a:ext cx="1108181" cy="1438504"/>
          </a:xfrm>
          <a:prstGeom prst="rect">
            <a:avLst/>
          </a:prstGeom>
          <a:noFill/>
          <a:ln>
            <a:solidFill>
              <a:schemeClr val="tx1"/>
            </a:solidFill>
          </a:ln>
        </p:spPr>
      </p:pic>
      <p:pic>
        <p:nvPicPr>
          <p:cNvPr id="12" name="Picture 11" descr="44955_CV_LauraIngalls.png"/>
          <p:cNvPicPr>
            <a:picLocks noChangeAspect="1"/>
          </p:cNvPicPr>
          <p:nvPr/>
        </p:nvPicPr>
        <p:blipFill>
          <a:blip r:embed="rId4"/>
          <a:stretch>
            <a:fillRect/>
          </a:stretch>
        </p:blipFill>
        <p:spPr>
          <a:xfrm>
            <a:off x="653143" y="1133966"/>
            <a:ext cx="965213" cy="1201649"/>
          </a:xfrm>
          <a:prstGeom prst="rect">
            <a:avLst/>
          </a:prstGeom>
        </p:spPr>
      </p:pic>
      <p:pic>
        <p:nvPicPr>
          <p:cNvPr id="7" name="Picture 6" descr="42586_CV_Deserts.png"/>
          <p:cNvPicPr>
            <a:picLocks noChangeAspect="1"/>
          </p:cNvPicPr>
          <p:nvPr/>
        </p:nvPicPr>
        <p:blipFill>
          <a:blip r:embed="rId5"/>
          <a:stretch>
            <a:fillRect/>
          </a:stretch>
        </p:blipFill>
        <p:spPr>
          <a:xfrm>
            <a:off x="957942" y="1375266"/>
            <a:ext cx="965213" cy="1201649"/>
          </a:xfrm>
          <a:prstGeom prst="rect">
            <a:avLst/>
          </a:prstGeom>
        </p:spPr>
      </p:pic>
      <p:pic>
        <p:nvPicPr>
          <p:cNvPr id="8" name="Picture 7" descr="44153_CV_LttrtoaFriend.png"/>
          <p:cNvPicPr>
            <a:picLocks noChangeAspect="1"/>
          </p:cNvPicPr>
          <p:nvPr/>
        </p:nvPicPr>
        <p:blipFill>
          <a:blip r:embed="rId6"/>
          <a:stretch>
            <a:fillRect/>
          </a:stretch>
        </p:blipFill>
        <p:spPr>
          <a:xfrm>
            <a:off x="1199536" y="1648579"/>
            <a:ext cx="964658" cy="1201650"/>
          </a:xfrm>
          <a:prstGeom prst="rect">
            <a:avLst/>
          </a:prstGeom>
        </p:spPr>
      </p:pic>
      <p:pic>
        <p:nvPicPr>
          <p:cNvPr id="10" name="Picture 9" descr="41886_CV_AddAnimals.png"/>
          <p:cNvPicPr>
            <a:picLocks noChangeAspect="1"/>
          </p:cNvPicPr>
          <p:nvPr/>
        </p:nvPicPr>
        <p:blipFill>
          <a:blip r:embed="rId7"/>
          <a:stretch>
            <a:fillRect/>
          </a:stretch>
        </p:blipFill>
        <p:spPr>
          <a:xfrm>
            <a:off x="1816415" y="2139680"/>
            <a:ext cx="980448" cy="870220"/>
          </a:xfrm>
          <a:prstGeom prst="rect">
            <a:avLst/>
          </a:prstGeom>
        </p:spPr>
      </p:pic>
      <p:pic>
        <p:nvPicPr>
          <p:cNvPr id="13" name="Picture 12" descr="32924_CTDR_Fossils.png"/>
          <p:cNvPicPr>
            <a:picLocks noChangeAspect="1"/>
          </p:cNvPicPr>
          <p:nvPr/>
        </p:nvPicPr>
        <p:blipFill>
          <a:blip r:embed="rId8"/>
          <a:stretch>
            <a:fillRect/>
          </a:stretch>
        </p:blipFill>
        <p:spPr>
          <a:xfrm>
            <a:off x="1166621" y="3810000"/>
            <a:ext cx="921960" cy="1126377"/>
          </a:xfrm>
          <a:prstGeom prst="rect">
            <a:avLst/>
          </a:prstGeom>
        </p:spPr>
      </p:pic>
      <p:pic>
        <p:nvPicPr>
          <p:cNvPr id="14" name="Picture 13" descr="35888_CTDR_VoicCivWar.png"/>
          <p:cNvPicPr>
            <a:picLocks noChangeAspect="1"/>
          </p:cNvPicPr>
          <p:nvPr/>
        </p:nvPicPr>
        <p:blipFill>
          <a:blip r:embed="rId9"/>
          <a:stretch>
            <a:fillRect/>
          </a:stretch>
        </p:blipFill>
        <p:spPr>
          <a:xfrm>
            <a:off x="381000" y="4113562"/>
            <a:ext cx="923643" cy="1331823"/>
          </a:xfrm>
          <a:prstGeom prst="rect">
            <a:avLst/>
          </a:prstGeom>
        </p:spPr>
      </p:pic>
      <p:pic>
        <p:nvPicPr>
          <p:cNvPr id="16" name="Picture 15" descr="K-2_bkmark_Back.png"/>
          <p:cNvPicPr>
            <a:picLocks noChangeAspect="1"/>
          </p:cNvPicPr>
          <p:nvPr/>
        </p:nvPicPr>
        <p:blipFill>
          <a:blip r:embed="rId10"/>
          <a:stretch>
            <a:fillRect/>
          </a:stretch>
        </p:blipFill>
        <p:spPr>
          <a:xfrm>
            <a:off x="1924711" y="4059520"/>
            <a:ext cx="541735" cy="968666"/>
          </a:xfrm>
          <a:prstGeom prst="rect">
            <a:avLst/>
          </a:prstGeom>
        </p:spPr>
      </p:pic>
      <p:pic>
        <p:nvPicPr>
          <p:cNvPr id="15" name="Picture 14" descr="K–2_CTDR_Tchrflpchrt.png"/>
          <p:cNvPicPr>
            <a:picLocks noChangeAspect="1"/>
          </p:cNvPicPr>
          <p:nvPr/>
        </p:nvPicPr>
        <p:blipFill>
          <a:blip r:embed="rId11"/>
          <a:stretch>
            <a:fillRect/>
          </a:stretch>
        </p:blipFill>
        <p:spPr>
          <a:xfrm>
            <a:off x="1166621" y="4459443"/>
            <a:ext cx="1043076" cy="883201"/>
          </a:xfrm>
          <a:prstGeom prst="rect">
            <a:avLst/>
          </a:prstGeom>
        </p:spPr>
      </p:pic>
      <p:pic>
        <p:nvPicPr>
          <p:cNvPr id="17" name="Picture 16" descr="CSA_CV_Gr2.png"/>
          <p:cNvPicPr>
            <a:picLocks noChangeAspect="1"/>
          </p:cNvPicPr>
          <p:nvPr/>
        </p:nvPicPr>
        <p:blipFill>
          <a:blip r:embed="rId12"/>
          <a:stretch>
            <a:fillRect/>
          </a:stretch>
        </p:blipFill>
        <p:spPr>
          <a:xfrm>
            <a:off x="6489025" y="990600"/>
            <a:ext cx="1024126" cy="1330194"/>
          </a:xfrm>
          <a:prstGeom prst="rect">
            <a:avLst/>
          </a:prstGeom>
        </p:spPr>
      </p:pic>
      <p:pic>
        <p:nvPicPr>
          <p:cNvPr id="18" name="Picture 17" descr="CSA_CV_Gr1.png"/>
          <p:cNvPicPr>
            <a:picLocks noChangeAspect="1"/>
          </p:cNvPicPr>
          <p:nvPr/>
        </p:nvPicPr>
        <p:blipFill>
          <a:blip r:embed="rId13"/>
          <a:stretch>
            <a:fillRect/>
          </a:stretch>
        </p:blipFill>
        <p:spPr>
          <a:xfrm>
            <a:off x="6143347" y="1324106"/>
            <a:ext cx="1024126" cy="1330194"/>
          </a:xfrm>
          <a:prstGeom prst="rect">
            <a:avLst/>
          </a:prstGeom>
        </p:spPr>
      </p:pic>
      <p:pic>
        <p:nvPicPr>
          <p:cNvPr id="19" name="Picture 18" descr="CSA_CV_GrK.png"/>
          <p:cNvPicPr>
            <a:picLocks noChangeAspect="1"/>
          </p:cNvPicPr>
          <p:nvPr/>
        </p:nvPicPr>
        <p:blipFill>
          <a:blip r:embed="rId14"/>
          <a:stretch>
            <a:fillRect/>
          </a:stretch>
        </p:blipFill>
        <p:spPr>
          <a:xfrm>
            <a:off x="5731031" y="1679706"/>
            <a:ext cx="1024126" cy="1330194"/>
          </a:xfrm>
          <a:prstGeom prst="rect">
            <a:avLst/>
          </a:prstGeom>
        </p:spPr>
      </p:pic>
      <p:pic>
        <p:nvPicPr>
          <p:cNvPr id="20" name="Picture 19" descr="EC_AssmtL18-28_CV.png"/>
          <p:cNvPicPr>
            <a:picLocks noChangeAspect="1"/>
          </p:cNvPicPr>
          <p:nvPr/>
        </p:nvPicPr>
        <p:blipFill>
          <a:blip r:embed="rId15"/>
          <a:stretch>
            <a:fillRect/>
          </a:stretch>
        </p:blipFill>
        <p:spPr>
          <a:xfrm>
            <a:off x="7514637" y="1260967"/>
            <a:ext cx="1024126" cy="1330194"/>
          </a:xfrm>
          <a:prstGeom prst="rect">
            <a:avLst/>
          </a:prstGeom>
        </p:spPr>
      </p:pic>
      <p:pic>
        <p:nvPicPr>
          <p:cNvPr id="21" name="Picture 20" descr="EC_AssmtL9-16_CV.png"/>
          <p:cNvPicPr>
            <a:picLocks noChangeAspect="1"/>
          </p:cNvPicPr>
          <p:nvPr/>
        </p:nvPicPr>
        <p:blipFill>
          <a:blip r:embed="rId16"/>
          <a:stretch>
            <a:fillRect/>
          </a:stretch>
        </p:blipFill>
        <p:spPr>
          <a:xfrm>
            <a:off x="7001088" y="1554787"/>
            <a:ext cx="1024126" cy="1330194"/>
          </a:xfrm>
          <a:prstGeom prst="rect">
            <a:avLst/>
          </a:prstGeom>
        </p:spPr>
      </p:pic>
      <p:pic>
        <p:nvPicPr>
          <p:cNvPr id="22" name="Picture 21" descr="EC_AssmtL1-8_CV.png"/>
          <p:cNvPicPr>
            <a:picLocks noChangeAspect="1"/>
          </p:cNvPicPr>
          <p:nvPr/>
        </p:nvPicPr>
        <p:blipFill>
          <a:blip r:embed="rId17"/>
          <a:stretch>
            <a:fillRect/>
          </a:stretch>
        </p:blipFill>
        <p:spPr>
          <a:xfrm>
            <a:off x="6543888" y="1804024"/>
            <a:ext cx="1024126" cy="1330194"/>
          </a:xfrm>
          <a:prstGeom prst="rect">
            <a:avLst/>
          </a:prstGeom>
        </p:spPr>
      </p:pic>
      <p:pic>
        <p:nvPicPr>
          <p:cNvPr id="23" name="Picture 22" descr="EC_label_checkout.png"/>
          <p:cNvPicPr>
            <a:picLocks noChangeAspect="1"/>
          </p:cNvPicPr>
          <p:nvPr/>
        </p:nvPicPr>
        <p:blipFill>
          <a:blip r:embed="rId18"/>
          <a:stretch>
            <a:fillRect/>
          </a:stretch>
        </p:blipFill>
        <p:spPr>
          <a:xfrm>
            <a:off x="3857273" y="3821832"/>
            <a:ext cx="1476727" cy="1677725"/>
          </a:xfrm>
          <a:prstGeom prst="rect">
            <a:avLst/>
          </a:prstGeom>
        </p:spPr>
      </p:pic>
      <p:pic>
        <p:nvPicPr>
          <p:cNvPr id="24" name="Picture 23" descr="BookRoomCD.png"/>
          <p:cNvPicPr>
            <a:picLocks noChangeAspect="1"/>
          </p:cNvPicPr>
          <p:nvPr/>
        </p:nvPicPr>
        <p:blipFill>
          <a:blip r:embed="rId19"/>
          <a:stretch>
            <a:fillRect/>
          </a:stretch>
        </p:blipFill>
        <p:spPr>
          <a:xfrm>
            <a:off x="2743200" y="4755040"/>
            <a:ext cx="774700" cy="744517"/>
          </a:xfrm>
          <a:prstGeom prst="rect">
            <a:avLst/>
          </a:prstGeom>
        </p:spPr>
      </p:pic>
      <p:pic>
        <p:nvPicPr>
          <p:cNvPr id="25" name="Picture 24" descr="ziplocEmergent.png"/>
          <p:cNvPicPr>
            <a:picLocks noChangeAspect="1"/>
          </p:cNvPicPr>
          <p:nvPr/>
        </p:nvPicPr>
        <p:blipFill>
          <a:blip r:embed="rId20"/>
          <a:stretch>
            <a:fillRect/>
          </a:stretch>
        </p:blipFill>
        <p:spPr>
          <a:xfrm>
            <a:off x="7514637" y="4081601"/>
            <a:ext cx="1228725" cy="1638300"/>
          </a:xfrm>
          <a:prstGeom prst="rect">
            <a:avLst/>
          </a:prstGeom>
        </p:spPr>
      </p:pic>
      <p:pic>
        <p:nvPicPr>
          <p:cNvPr id="26" name="Picture 25" descr="box2.png"/>
          <p:cNvPicPr>
            <a:picLocks noChangeAspect="1"/>
          </p:cNvPicPr>
          <p:nvPr/>
        </p:nvPicPr>
        <p:blipFill>
          <a:blip r:embed="rId21"/>
          <a:stretch>
            <a:fillRect/>
          </a:stretch>
        </p:blipFill>
        <p:spPr>
          <a:xfrm>
            <a:off x="5517222" y="4224177"/>
            <a:ext cx="1797978" cy="1490823"/>
          </a:xfrm>
          <a:prstGeom prst="rect">
            <a:avLst/>
          </a:prstGeom>
        </p:spPr>
      </p:pic>
      <p:sp>
        <p:nvSpPr>
          <p:cNvPr id="27" name="TextBox 26"/>
          <p:cNvSpPr txBox="1"/>
          <p:nvPr/>
        </p:nvSpPr>
        <p:spPr>
          <a:xfrm>
            <a:off x="5633023" y="3194239"/>
            <a:ext cx="2672777" cy="461665"/>
          </a:xfrm>
          <a:prstGeom prst="rect">
            <a:avLst/>
          </a:prstGeom>
          <a:noFill/>
        </p:spPr>
        <p:txBody>
          <a:bodyPr wrap="square" rtlCol="0">
            <a:spAutoFit/>
          </a:bodyPr>
          <a:lstStyle/>
          <a:p>
            <a:r>
              <a:rPr lang="en-US" sz="1200" b="1" dirty="0" smtClean="0"/>
              <a:t>Formal and Informal </a:t>
            </a:r>
            <a:br>
              <a:rPr lang="en-US" sz="1200" b="1" dirty="0" smtClean="0"/>
            </a:br>
            <a:r>
              <a:rPr lang="en-US" sz="1200" b="1" dirty="0" smtClean="0"/>
              <a:t>Assessment Handbooks</a:t>
            </a:r>
            <a:endParaRPr lang="en-US" sz="1200" b="1" dirty="0"/>
          </a:p>
        </p:txBody>
      </p:sp>
      <p:sp>
        <p:nvSpPr>
          <p:cNvPr id="28" name="TextBox 27"/>
          <p:cNvSpPr txBox="1"/>
          <p:nvPr/>
        </p:nvSpPr>
        <p:spPr>
          <a:xfrm>
            <a:off x="5521988" y="5677801"/>
            <a:ext cx="1425927" cy="276999"/>
          </a:xfrm>
          <a:prstGeom prst="rect">
            <a:avLst/>
          </a:prstGeom>
          <a:noFill/>
        </p:spPr>
        <p:txBody>
          <a:bodyPr wrap="square" rtlCol="0">
            <a:spAutoFit/>
          </a:bodyPr>
          <a:lstStyle/>
          <a:p>
            <a:r>
              <a:rPr lang="en-US" sz="1200" b="1" dirty="0" smtClean="0"/>
              <a:t>Display Boxes</a:t>
            </a:r>
            <a:endParaRPr lang="en-US" sz="1200" b="1" dirty="0"/>
          </a:p>
        </p:txBody>
      </p:sp>
      <p:sp>
        <p:nvSpPr>
          <p:cNvPr id="29" name="TextBox 28"/>
          <p:cNvSpPr txBox="1"/>
          <p:nvPr/>
        </p:nvSpPr>
        <p:spPr>
          <a:xfrm>
            <a:off x="7577049" y="5742801"/>
            <a:ext cx="1425927" cy="276999"/>
          </a:xfrm>
          <a:prstGeom prst="rect">
            <a:avLst/>
          </a:prstGeom>
          <a:noFill/>
        </p:spPr>
        <p:txBody>
          <a:bodyPr wrap="square" rtlCol="0">
            <a:spAutoFit/>
          </a:bodyPr>
          <a:lstStyle/>
          <a:p>
            <a:r>
              <a:rPr lang="en-US" sz="1200" b="1" dirty="0" smtClean="0"/>
              <a:t>Storage Bags</a:t>
            </a:r>
            <a:endParaRPr lang="en-US" sz="1200" b="1" dirty="0"/>
          </a:p>
        </p:txBody>
      </p:sp>
      <p:sp>
        <p:nvSpPr>
          <p:cNvPr id="30" name="TextBox 29"/>
          <p:cNvSpPr txBox="1"/>
          <p:nvPr/>
        </p:nvSpPr>
        <p:spPr>
          <a:xfrm>
            <a:off x="2743200" y="5499557"/>
            <a:ext cx="1425927" cy="276999"/>
          </a:xfrm>
          <a:prstGeom prst="rect">
            <a:avLst/>
          </a:prstGeom>
          <a:noFill/>
        </p:spPr>
        <p:txBody>
          <a:bodyPr wrap="square" rtlCol="0">
            <a:spAutoFit/>
          </a:bodyPr>
          <a:lstStyle/>
          <a:p>
            <a:r>
              <a:rPr lang="en-US" sz="1200" b="1" dirty="0" smtClean="0"/>
              <a:t>CD-Rom</a:t>
            </a:r>
            <a:endParaRPr lang="en-US" sz="1200" b="1" dirty="0"/>
          </a:p>
        </p:txBody>
      </p:sp>
      <p:sp>
        <p:nvSpPr>
          <p:cNvPr id="31" name="TextBox 30"/>
          <p:cNvSpPr txBox="1"/>
          <p:nvPr/>
        </p:nvSpPr>
        <p:spPr>
          <a:xfrm>
            <a:off x="3857273" y="5461082"/>
            <a:ext cx="1425927" cy="461665"/>
          </a:xfrm>
          <a:prstGeom prst="rect">
            <a:avLst/>
          </a:prstGeom>
          <a:noFill/>
        </p:spPr>
        <p:txBody>
          <a:bodyPr wrap="square" rtlCol="0">
            <a:spAutoFit/>
          </a:bodyPr>
          <a:lstStyle/>
          <a:p>
            <a:r>
              <a:rPr lang="en-US" sz="1200" b="1" dirty="0" smtClean="0"/>
              <a:t>Labels and </a:t>
            </a:r>
            <a:br>
              <a:rPr lang="en-US" sz="1200" b="1" dirty="0" smtClean="0"/>
            </a:br>
            <a:r>
              <a:rPr lang="en-US" sz="1200" b="1" dirty="0" smtClean="0"/>
              <a:t>Sign-out Cards</a:t>
            </a:r>
            <a:endParaRPr lang="en-US" sz="1200" b="1" dirty="0"/>
          </a:p>
        </p:txBody>
      </p:sp>
      <p:sp>
        <p:nvSpPr>
          <p:cNvPr id="32" name="TextBox 31"/>
          <p:cNvSpPr txBox="1"/>
          <p:nvPr/>
        </p:nvSpPr>
        <p:spPr>
          <a:xfrm>
            <a:off x="399428" y="5514857"/>
            <a:ext cx="2289685" cy="646331"/>
          </a:xfrm>
          <a:prstGeom prst="rect">
            <a:avLst/>
          </a:prstGeom>
          <a:noFill/>
        </p:spPr>
        <p:txBody>
          <a:bodyPr wrap="square" rtlCol="0">
            <a:spAutoFit/>
          </a:bodyPr>
          <a:lstStyle/>
          <a:p>
            <a:r>
              <a:rPr lang="en-US" sz="1200" b="1" dirty="0" smtClean="0"/>
              <a:t>Comprehension Through Deductive Reasoning Question Cards</a:t>
            </a:r>
            <a:endParaRPr lang="en-US" sz="1200" b="1" dirty="0"/>
          </a:p>
        </p:txBody>
      </p:sp>
      <p:sp>
        <p:nvSpPr>
          <p:cNvPr id="33" name="TextBox 32"/>
          <p:cNvSpPr txBox="1"/>
          <p:nvPr/>
        </p:nvSpPr>
        <p:spPr>
          <a:xfrm>
            <a:off x="653143" y="3021958"/>
            <a:ext cx="2289685" cy="276999"/>
          </a:xfrm>
          <a:prstGeom prst="rect">
            <a:avLst/>
          </a:prstGeom>
          <a:noFill/>
        </p:spPr>
        <p:txBody>
          <a:bodyPr wrap="square" rtlCol="0">
            <a:spAutoFit/>
          </a:bodyPr>
          <a:lstStyle/>
          <a:p>
            <a:r>
              <a:rPr lang="en-US" sz="1200" b="1" dirty="0" smtClean="0"/>
              <a:t>Leveled Texts</a:t>
            </a:r>
            <a:endParaRPr lang="en-US" sz="1200" b="1" dirty="0"/>
          </a:p>
        </p:txBody>
      </p:sp>
      <p:sp>
        <p:nvSpPr>
          <p:cNvPr id="34" name="TextBox 33"/>
          <p:cNvSpPr txBox="1"/>
          <p:nvPr/>
        </p:nvSpPr>
        <p:spPr>
          <a:xfrm>
            <a:off x="3479800" y="2784967"/>
            <a:ext cx="1733550" cy="461665"/>
          </a:xfrm>
          <a:prstGeom prst="rect">
            <a:avLst/>
          </a:prstGeom>
          <a:noFill/>
        </p:spPr>
        <p:txBody>
          <a:bodyPr wrap="square" rtlCol="0">
            <a:spAutoFit/>
          </a:bodyPr>
          <a:lstStyle/>
          <a:p>
            <a:r>
              <a:rPr lang="en-US" sz="1200" b="1" dirty="0" smtClean="0"/>
              <a:t>Teacher’s Guides </a:t>
            </a:r>
            <a:br>
              <a:rPr lang="en-US" sz="1200" b="1" dirty="0" smtClean="0"/>
            </a:br>
            <a:r>
              <a:rPr lang="en-US" sz="1200" b="1" dirty="0" smtClean="0"/>
              <a:t>for each title</a:t>
            </a:r>
            <a:endParaRPr lang="en-US" sz="1200" b="1" dirty="0"/>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show="0">
  <p:cSld>
    <p:spTree>
      <p:nvGrpSpPr>
        <p:cNvPr id="1" name=""/>
        <p:cNvGrpSpPr/>
        <p:nvPr/>
      </p:nvGrpSpPr>
      <p:grpSpPr>
        <a:xfrm>
          <a:off x="0" y="0"/>
          <a:ext cx="0" cy="0"/>
          <a:chOff x="0" y="0"/>
          <a:chExt cx="0" cy="0"/>
        </a:xfrm>
      </p:grpSpPr>
      <p:graphicFrame>
        <p:nvGraphicFramePr>
          <p:cNvPr id="13" name="Content Placeholder 12"/>
          <p:cNvGraphicFramePr>
            <a:graphicFrameLocks noGrp="1"/>
          </p:cNvGraphicFramePr>
          <p:nvPr>
            <p:ph sz="quarter" idx="12"/>
          </p:nvPr>
        </p:nvGraphicFramePr>
        <p:xfrm>
          <a:off x="2667000" y="1295400"/>
          <a:ext cx="5715000" cy="4648200"/>
        </p:xfrm>
        <a:graphic>
          <a:graphicData uri="http://schemas.openxmlformats.org/drawingml/2006/diagram">
            <a:relIds xmlns:dgm="http://schemas.openxmlformats.org/drawingml/2006/diagram" xmlns:r="http://schemas.openxmlformats.org/officeDocument/2006/relationships" r:dm="rId3" r:lo="rId4" r:qs="rId5" r:cs="rId6"/>
          </a:graphicData>
        </a:graphic>
      </p:graphicFrame>
      <p:sp>
        <p:nvSpPr>
          <p:cNvPr id="11" name="Text Placeholder 10"/>
          <p:cNvSpPr>
            <a:spLocks noGrp="1"/>
          </p:cNvSpPr>
          <p:nvPr>
            <p:ph type="body" sz="quarter" idx="13"/>
          </p:nvPr>
        </p:nvSpPr>
        <p:spPr>
          <a:xfrm>
            <a:off x="3251200" y="0"/>
            <a:ext cx="5867400" cy="2209800"/>
          </a:xfrm>
          <a:prstGeom prst="rect">
            <a:avLst/>
          </a:prstGeom>
        </p:spPr>
        <p:txBody>
          <a:bodyPr/>
          <a:lstStyle/>
          <a:p>
            <a:pPr>
              <a:lnSpc>
                <a:spcPts val="2740"/>
              </a:lnSpc>
            </a:pPr>
            <a:r>
              <a:rPr lang="en-US" sz="2800" b="1" dirty="0" smtClean="0">
                <a:solidFill>
                  <a:srgbClr val="1F497D"/>
                </a:solidFill>
              </a:rPr>
              <a:t>The Five Areas of </a:t>
            </a:r>
            <a:br>
              <a:rPr lang="en-US" sz="2800" b="1" dirty="0" smtClean="0">
                <a:solidFill>
                  <a:srgbClr val="1F497D"/>
                </a:solidFill>
              </a:rPr>
            </a:br>
            <a:r>
              <a:rPr lang="en-US" sz="2800" b="1" dirty="0" smtClean="0">
                <a:solidFill>
                  <a:srgbClr val="1F497D"/>
                </a:solidFill>
              </a:rPr>
              <a:t>Beginning Reading Instruction</a:t>
            </a:r>
          </a:p>
        </p:txBody>
      </p:sp>
      <p:sp>
        <p:nvSpPr>
          <p:cNvPr id="142339" name="Rectangle 3"/>
          <p:cNvSpPr>
            <a:spLocks noGrp="1" noChangeArrowheads="1"/>
          </p:cNvSpPr>
          <p:nvPr/>
        </p:nvSpPr>
        <p:spPr bwMode="auto">
          <a:xfrm>
            <a:off x="1219200" y="1314450"/>
            <a:ext cx="7162800" cy="4857750"/>
          </a:xfrm>
          <a:prstGeom prst="rect">
            <a:avLst/>
          </a:prstGeom>
          <a:noFill/>
          <a:ln w="9525">
            <a:noFill/>
            <a:miter lim="800000"/>
            <a:headEnd/>
            <a:tailEnd/>
          </a:ln>
          <a:effectLst/>
        </p:spPr>
        <p:txBody>
          <a:bodyPr/>
          <a:lstStyle/>
          <a:p>
            <a:pPr eaLnBrk="1" hangingPunct="1">
              <a:spcBef>
                <a:spcPct val="20000"/>
              </a:spcBef>
            </a:pPr>
            <a:endParaRPr lang="en-US" sz="3200">
              <a:latin typeface="Times CE" pitchFamily="-28" charset="-18"/>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graphicEl>
                                              <a:dgm id="{155D9507-6D97-8F47-B53C-3551F5513EDD}"/>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graphicEl>
                                              <a:dgm id="{58A9A056-7724-234A-9010-CFDCE0B4A858}"/>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graphicEl>
                                              <a:dgm id="{2E57A3B4-F48A-E941-AF0D-94BAD2257AA4}"/>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graphicEl>
                                              <a:dgm id="{DC54BD36-BCA3-554A-9B23-F6C48A0CF9EC}"/>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graphicEl>
                                              <a:dgm id="{63E56BC8-C963-FE43-A87B-083FAF93D69A}"/>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3" grpId="0">
        <p:bldSub>
          <a:bldDgm bld="one"/>
        </p:bldSub>
      </p:bldGraphic>
    </p:bld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3276600" y="25400"/>
            <a:ext cx="6248400" cy="968375"/>
          </a:xfrm>
        </p:spPr>
        <p:txBody>
          <a:bodyPr/>
          <a:lstStyle/>
          <a:p>
            <a:pPr algn="l"/>
            <a:r>
              <a:rPr lang="en-US" dirty="0" smtClean="0">
                <a:solidFill>
                  <a:schemeClr val="bg2"/>
                </a:solidFill>
                <a:latin typeface="+mj-lt"/>
              </a:rPr>
              <a:t>Turn and Talk</a:t>
            </a:r>
            <a:endParaRPr lang="en-US" dirty="0">
              <a:solidFill>
                <a:schemeClr val="bg2"/>
              </a:solidFill>
              <a:latin typeface="+mj-lt"/>
            </a:endParaRPr>
          </a:p>
        </p:txBody>
      </p:sp>
      <p:sp>
        <p:nvSpPr>
          <p:cNvPr id="3" name="TextBox 2"/>
          <p:cNvSpPr txBox="1"/>
          <p:nvPr/>
        </p:nvSpPr>
        <p:spPr>
          <a:xfrm>
            <a:off x="2870201" y="1161871"/>
            <a:ext cx="6197599" cy="1200329"/>
          </a:xfrm>
          <a:prstGeom prst="rect">
            <a:avLst/>
          </a:prstGeom>
          <a:noFill/>
        </p:spPr>
        <p:txBody>
          <a:bodyPr wrap="square" rtlCol="0">
            <a:spAutoFit/>
          </a:bodyPr>
          <a:lstStyle/>
          <a:p>
            <a:r>
              <a:rPr lang="en-US" sz="3600" b="1" dirty="0" smtClean="0"/>
              <a:t>Think about about </a:t>
            </a:r>
            <a:br>
              <a:rPr lang="en-US" sz="3600" b="1" dirty="0" smtClean="0"/>
            </a:br>
            <a:r>
              <a:rPr lang="en-US" sz="3600" b="1" dirty="0" smtClean="0"/>
              <a:t>today’s training.</a:t>
            </a:r>
            <a:endParaRPr lang="en-US" sz="3600" b="1" dirty="0">
              <a:solidFill>
                <a:srgbClr val="FF0000"/>
              </a:solidFill>
            </a:endParaRPr>
          </a:p>
        </p:txBody>
      </p:sp>
      <p:pic>
        <p:nvPicPr>
          <p:cNvPr id="1032" name="Picture 8" descr="C:\Documents and Settings\bandrews\Local Settings\Temporary Internet Files\Content.IE5\AIX7GK85\MC900292594[1].wmf"/>
          <p:cNvPicPr>
            <a:picLocks noChangeAspect="1" noChangeArrowheads="1"/>
          </p:cNvPicPr>
          <p:nvPr/>
        </p:nvPicPr>
        <p:blipFill>
          <a:blip r:embed="rId3"/>
          <a:srcRect/>
          <a:stretch>
            <a:fillRect/>
          </a:stretch>
        </p:blipFill>
        <p:spPr bwMode="auto">
          <a:xfrm>
            <a:off x="0" y="2246433"/>
            <a:ext cx="2612405" cy="3256448"/>
          </a:xfrm>
          <a:prstGeom prst="rect">
            <a:avLst/>
          </a:prstGeom>
          <a:noFill/>
        </p:spPr>
      </p:pic>
      <p:graphicFrame>
        <p:nvGraphicFramePr>
          <p:cNvPr id="5" name="Diagram 4"/>
          <p:cNvGraphicFramePr/>
          <p:nvPr/>
        </p:nvGraphicFramePr>
        <p:xfrm>
          <a:off x="2897606" y="2590800"/>
          <a:ext cx="5408194" cy="3429000"/>
        </p:xfrm>
        <a:graphic>
          <a:graphicData uri="http://schemas.openxmlformats.org/drawingml/2006/diagram">
            <a: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5">
                                            <p:graphicEl>
                                              <a:dgm id="{4CCD1942-1039-4D4D-9A0A-6DAC33914A02}"/>
                                            </p:graphicEl>
                                          </p:spTgt>
                                        </p:tgtEl>
                                        <p:attrNameLst>
                                          <p:attrName>style.visibility</p:attrName>
                                        </p:attrNameLst>
                                      </p:cBhvr>
                                      <p:to>
                                        <p:strVal val="visible"/>
                                      </p:to>
                                    </p:set>
                                    <p:anim calcmode="lin" valueType="num">
                                      <p:cBhvr additive="base">
                                        <p:cTn id="7" dur="500" fill="hold"/>
                                        <p:tgtEl>
                                          <p:spTgt spid="5">
                                            <p:graphicEl>
                                              <a:dgm id="{4CCD1942-1039-4D4D-9A0A-6DAC33914A02}"/>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graphicEl>
                                              <a:dgm id="{4CCD1942-1039-4D4D-9A0A-6DAC33914A02}"/>
                                            </p:graphic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accel="50000" decel="50000" fill="hold" grpId="0" nodeType="clickEffect">
                                  <p:stCondLst>
                                    <p:cond delay="0"/>
                                  </p:stCondLst>
                                  <p:childTnLst>
                                    <p:set>
                                      <p:cBhvr>
                                        <p:cTn id="12" dur="1" fill="hold">
                                          <p:stCondLst>
                                            <p:cond delay="0"/>
                                          </p:stCondLst>
                                        </p:cTn>
                                        <p:tgtEl>
                                          <p:spTgt spid="5">
                                            <p:graphicEl>
                                              <a:dgm id="{351D2D8D-5520-5B4B-A60E-76758F7613EF}"/>
                                            </p:graphicEl>
                                          </p:spTgt>
                                        </p:tgtEl>
                                        <p:attrNameLst>
                                          <p:attrName>style.visibility</p:attrName>
                                        </p:attrNameLst>
                                      </p:cBhvr>
                                      <p:to>
                                        <p:strVal val="visible"/>
                                      </p:to>
                                    </p:set>
                                    <p:anim calcmode="lin" valueType="num">
                                      <p:cBhvr additive="base">
                                        <p:cTn id="13" dur="500" fill="hold"/>
                                        <p:tgtEl>
                                          <p:spTgt spid="5">
                                            <p:graphicEl>
                                              <a:dgm id="{351D2D8D-5520-5B4B-A60E-76758F7613EF}"/>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graphicEl>
                                              <a:dgm id="{351D2D8D-5520-5B4B-A60E-76758F7613EF}"/>
                                            </p:graphic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accel="50000" decel="50000" fill="hold" grpId="0" nodeType="clickEffect">
                                  <p:stCondLst>
                                    <p:cond delay="0"/>
                                  </p:stCondLst>
                                  <p:childTnLst>
                                    <p:set>
                                      <p:cBhvr>
                                        <p:cTn id="18" dur="1" fill="hold">
                                          <p:stCondLst>
                                            <p:cond delay="0"/>
                                          </p:stCondLst>
                                        </p:cTn>
                                        <p:tgtEl>
                                          <p:spTgt spid="5">
                                            <p:graphicEl>
                                              <a:dgm id="{C2BF5E09-A2A8-304C-8AC3-29BB1E08AF00}"/>
                                            </p:graphicEl>
                                          </p:spTgt>
                                        </p:tgtEl>
                                        <p:attrNameLst>
                                          <p:attrName>style.visibility</p:attrName>
                                        </p:attrNameLst>
                                      </p:cBhvr>
                                      <p:to>
                                        <p:strVal val="visible"/>
                                      </p:to>
                                    </p:set>
                                    <p:anim calcmode="lin" valueType="num">
                                      <p:cBhvr additive="base">
                                        <p:cTn id="19" dur="500" fill="hold"/>
                                        <p:tgtEl>
                                          <p:spTgt spid="5">
                                            <p:graphicEl>
                                              <a:dgm id="{C2BF5E09-A2A8-304C-8AC3-29BB1E08AF00}"/>
                                            </p:graphic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graphicEl>
                                              <a:dgm id="{C2BF5E09-A2A8-304C-8AC3-29BB1E08AF00}"/>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descr="Bookcase_New2.png"/>
          <p:cNvPicPr>
            <a:picLocks noChangeAspect="1"/>
          </p:cNvPicPr>
          <p:nvPr/>
        </p:nvPicPr>
        <p:blipFill>
          <a:blip r:embed="rId3"/>
          <a:stretch>
            <a:fillRect/>
          </a:stretch>
        </p:blipFill>
        <p:spPr>
          <a:xfrm>
            <a:off x="-273756" y="2628900"/>
            <a:ext cx="1826154" cy="3867150"/>
          </a:xfrm>
          <a:prstGeom prst="rect">
            <a:avLst/>
          </a:prstGeom>
        </p:spPr>
      </p:pic>
      <p:pic>
        <p:nvPicPr>
          <p:cNvPr id="4" name="Picture 3" descr="Bookcase_New2.png"/>
          <p:cNvPicPr>
            <a:picLocks noChangeAspect="1"/>
          </p:cNvPicPr>
          <p:nvPr/>
        </p:nvPicPr>
        <p:blipFill>
          <a:blip r:embed="rId3"/>
          <a:stretch>
            <a:fillRect/>
          </a:stretch>
        </p:blipFill>
        <p:spPr>
          <a:xfrm>
            <a:off x="-279400" y="-368300"/>
            <a:ext cx="1826154" cy="3867150"/>
          </a:xfrm>
          <a:prstGeom prst="rect">
            <a:avLst/>
          </a:prstGeom>
        </p:spPr>
      </p:pic>
      <p:sp>
        <p:nvSpPr>
          <p:cNvPr id="5" name="Text Box 7"/>
          <p:cNvSpPr txBox="1">
            <a:spLocks noChangeArrowheads="1"/>
          </p:cNvSpPr>
          <p:nvPr/>
        </p:nvSpPr>
        <p:spPr bwMode="auto">
          <a:xfrm>
            <a:off x="838200" y="381000"/>
            <a:ext cx="7696200" cy="457200"/>
          </a:xfrm>
          <a:prstGeom prst="rect">
            <a:avLst/>
          </a:prstGeom>
          <a:noFill/>
          <a:ln w="9525">
            <a:noFill/>
            <a:miter lim="800000"/>
            <a:headEnd/>
            <a:tailEnd/>
          </a:ln>
          <a:effectLst/>
        </p:spPr>
        <p:txBody>
          <a:bodyPr>
            <a:spAutoFit/>
          </a:bodyPr>
          <a:lstStyle/>
          <a:p>
            <a:pPr>
              <a:spcBef>
                <a:spcPct val="50000"/>
              </a:spcBef>
            </a:pPr>
            <a:endParaRPr lang="en-US" b="1">
              <a:latin typeface="Century Gothic" pitchFamily="34" charset="0"/>
            </a:endParaRPr>
          </a:p>
        </p:txBody>
      </p:sp>
      <p:pic>
        <p:nvPicPr>
          <p:cNvPr id="6" name="Picture 5" descr="Bookcase_New2.png"/>
          <p:cNvPicPr>
            <a:picLocks noChangeAspect="1"/>
          </p:cNvPicPr>
          <p:nvPr/>
        </p:nvPicPr>
        <p:blipFill>
          <a:blip r:embed="rId3"/>
          <a:stretch>
            <a:fillRect/>
          </a:stretch>
        </p:blipFill>
        <p:spPr>
          <a:xfrm>
            <a:off x="7775046" y="2628900"/>
            <a:ext cx="1826154" cy="3867150"/>
          </a:xfrm>
          <a:prstGeom prst="rect">
            <a:avLst/>
          </a:prstGeom>
        </p:spPr>
      </p:pic>
      <p:pic>
        <p:nvPicPr>
          <p:cNvPr id="7" name="Picture 6" descr="Bookcase_New2.png"/>
          <p:cNvPicPr>
            <a:picLocks noChangeAspect="1"/>
          </p:cNvPicPr>
          <p:nvPr/>
        </p:nvPicPr>
        <p:blipFill>
          <a:blip r:embed="rId3"/>
          <a:stretch>
            <a:fillRect/>
          </a:stretch>
        </p:blipFill>
        <p:spPr>
          <a:xfrm>
            <a:off x="7769402" y="-368300"/>
            <a:ext cx="1826154" cy="3867150"/>
          </a:xfrm>
          <a:prstGeom prst="rect">
            <a:avLst/>
          </a:prstGeom>
        </p:spPr>
      </p:pic>
      <p:sp>
        <p:nvSpPr>
          <p:cNvPr id="8" name="Rectangle 7"/>
          <p:cNvSpPr/>
          <p:nvPr/>
        </p:nvSpPr>
        <p:spPr>
          <a:xfrm>
            <a:off x="1554692" y="469900"/>
            <a:ext cx="6141508" cy="600710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Picture 8" descr="2011_Cat_p78_BkRmKids.png"/>
          <p:cNvPicPr>
            <a:picLocks noChangeAspect="1"/>
          </p:cNvPicPr>
          <p:nvPr/>
        </p:nvPicPr>
        <p:blipFill>
          <a:blip r:embed="rId4"/>
          <a:srcRect b="7117"/>
          <a:stretch>
            <a:fillRect/>
          </a:stretch>
        </p:blipFill>
        <p:spPr>
          <a:xfrm>
            <a:off x="4978400" y="2356554"/>
            <a:ext cx="4165600" cy="4056946"/>
          </a:xfrm>
          <a:prstGeom prst="rect">
            <a:avLst/>
          </a:prstGeom>
        </p:spPr>
      </p:pic>
      <p:sp>
        <p:nvSpPr>
          <p:cNvPr id="10" name="Rectangle 9"/>
          <p:cNvSpPr/>
          <p:nvPr/>
        </p:nvSpPr>
        <p:spPr>
          <a:xfrm>
            <a:off x="-228600" y="-234950"/>
            <a:ext cx="9982200" cy="1094635"/>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3" name="Picture 12" descr="PDFooter.png"/>
          <p:cNvPicPr>
            <a:picLocks noChangeAspect="1"/>
          </p:cNvPicPr>
          <p:nvPr/>
        </p:nvPicPr>
        <p:blipFill>
          <a:blip r:embed="rId5"/>
          <a:stretch>
            <a:fillRect/>
          </a:stretch>
        </p:blipFill>
        <p:spPr>
          <a:xfrm>
            <a:off x="0" y="6096000"/>
            <a:ext cx="9144000" cy="914400"/>
          </a:xfrm>
          <a:prstGeom prst="rect">
            <a:avLst/>
          </a:prstGeom>
          <a:effectLst>
            <a:outerShdw blurRad="50800" dist="12700" dir="5400000" algn="tl" rotWithShape="0">
              <a:srgbClr val="000000">
                <a:alpha val="85000"/>
              </a:srgbClr>
            </a:outerShdw>
          </a:effectLst>
        </p:spPr>
      </p:pic>
      <p:sp>
        <p:nvSpPr>
          <p:cNvPr id="14" name="Rectangle 13"/>
          <p:cNvSpPr/>
          <p:nvPr/>
        </p:nvSpPr>
        <p:spPr>
          <a:xfrm>
            <a:off x="8534400" y="6324600"/>
            <a:ext cx="404813" cy="307975"/>
          </a:xfrm>
          <a:prstGeom prst="rect">
            <a:avLst/>
          </a:prstGeom>
        </p:spPr>
        <p:txBody>
          <a:bodyPr wrap="none">
            <a:prstTxWarp prst="textNoShape">
              <a:avLst/>
            </a:prstTxWarp>
            <a:spAutoFit/>
          </a:bodyPr>
          <a:lstStyle/>
          <a:p>
            <a:pPr>
              <a:defRPr/>
            </a:pPr>
            <a:fld id="{AAF1614E-5899-F240-A866-B106A9154914}" type="slidenum">
              <a:rPr lang="en-US" sz="1400">
                <a:solidFill>
                  <a:srgbClr val="FFFFFF"/>
                </a:solidFill>
                <a:latin typeface="Arial" charset="0"/>
              </a:rPr>
              <a:pPr>
                <a:defRPr/>
              </a:pPr>
              <a:t>41</a:t>
            </a:fld>
            <a:endParaRPr lang="en-US" sz="1400" dirty="0">
              <a:solidFill>
                <a:srgbClr val="FFFFFF"/>
              </a:solidFill>
              <a:latin typeface="Arial" charset="0"/>
            </a:endParaRPr>
          </a:p>
        </p:txBody>
      </p:sp>
      <p:sp>
        <p:nvSpPr>
          <p:cNvPr id="251907" name="Rectangle 3"/>
          <p:cNvSpPr>
            <a:spLocks noGrp="1" noChangeArrowheads="1"/>
          </p:cNvSpPr>
          <p:nvPr>
            <p:ph type="body" sz="quarter" idx="4294967295"/>
          </p:nvPr>
        </p:nvSpPr>
        <p:spPr>
          <a:xfrm>
            <a:off x="1554692" y="1219200"/>
            <a:ext cx="6220354" cy="1828800"/>
          </a:xfrm>
          <a:prstGeom prst="rect">
            <a:avLst/>
          </a:prstGeom>
        </p:spPr>
        <p:txBody>
          <a:bodyPr/>
          <a:lstStyle/>
          <a:p>
            <a:pPr algn="ctr" eaLnBrk="0" hangingPunct="0">
              <a:spcBef>
                <a:spcPct val="0"/>
              </a:spcBef>
              <a:buFontTx/>
              <a:buNone/>
            </a:pPr>
            <a:r>
              <a:rPr lang="en-US" b="1" dirty="0" smtClean="0">
                <a:latin typeface="+mn-lt"/>
              </a:rPr>
              <a:t>Elisa Brente-Fair	</a:t>
            </a:r>
          </a:p>
          <a:p>
            <a:pPr algn="ctr" eaLnBrk="0" hangingPunct="0">
              <a:spcBef>
                <a:spcPct val="0"/>
              </a:spcBef>
              <a:buFontTx/>
              <a:buNone/>
            </a:pPr>
            <a:r>
              <a:rPr lang="en-US" sz="2600" dirty="0" err="1" smtClean="0">
                <a:latin typeface="+mn-lt"/>
              </a:rPr>
              <a:t>elisa@visionsforlearning.net</a:t>
            </a:r>
            <a:endParaRPr lang="en-US" sz="2600" dirty="0">
              <a:latin typeface="+mn-lt"/>
            </a:endParaRPr>
          </a:p>
        </p:txBody>
      </p:sp>
      <p:grpSp>
        <p:nvGrpSpPr>
          <p:cNvPr id="15" name="Group 46"/>
          <p:cNvGrpSpPr>
            <a:grpSpLocks noChangeAspect="1"/>
          </p:cNvGrpSpPr>
          <p:nvPr/>
        </p:nvGrpSpPr>
        <p:grpSpPr>
          <a:xfrm>
            <a:off x="-304800" y="317500"/>
            <a:ext cx="12688318" cy="617844"/>
            <a:chOff x="-120651" y="431801"/>
            <a:chExt cx="9874251" cy="480816"/>
          </a:xfrm>
        </p:grpSpPr>
        <p:sp>
          <p:nvSpPr>
            <p:cNvPr id="16" name="Rectangle 15"/>
            <p:cNvSpPr/>
            <p:nvPr/>
          </p:nvSpPr>
          <p:spPr>
            <a:xfrm>
              <a:off x="-120651" y="681442"/>
              <a:ext cx="9874251" cy="178243"/>
            </a:xfrm>
            <a:prstGeom prst="rect">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7" name="Picture 16" descr="BKRM_logo.png"/>
            <p:cNvPicPr>
              <a:picLocks noChangeAspect="1"/>
            </p:cNvPicPr>
            <p:nvPr/>
          </p:nvPicPr>
          <p:blipFill>
            <a:blip r:embed="rId6"/>
            <a:stretch>
              <a:fillRect/>
            </a:stretch>
          </p:blipFill>
          <p:spPr>
            <a:xfrm>
              <a:off x="50637" y="431801"/>
              <a:ext cx="2763965" cy="480816"/>
            </a:xfrm>
            <a:prstGeom prst="rect">
              <a:avLst/>
            </a:prstGeom>
          </p:spPr>
        </p:pic>
      </p:gr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20" name="Content Placeholder 19"/>
          <p:cNvGraphicFramePr>
            <a:graphicFrameLocks noGrp="1"/>
          </p:cNvGraphicFramePr>
          <p:nvPr>
            <p:ph sz="quarter" idx="12"/>
          </p:nvPr>
        </p:nvGraphicFramePr>
        <p:xfrm>
          <a:off x="2209800" y="1314450"/>
          <a:ext cx="5562600" cy="4648200"/>
        </p:xfrm>
        <a:graphic>
          <a:graphicData uri="http://schemas.openxmlformats.org/drawingml/2006/diagram">
            <a:relIds xmlns:dgm="http://schemas.openxmlformats.org/drawingml/2006/diagram" xmlns:r="http://schemas.openxmlformats.org/officeDocument/2006/relationships" r:dm="rId3" r:lo="rId4" r:qs="rId5" r:cs="rId6"/>
          </a:graphicData>
        </a:graphic>
      </p:graphicFrame>
      <p:sp>
        <p:nvSpPr>
          <p:cNvPr id="12" name="Text Placeholder 11"/>
          <p:cNvSpPr>
            <a:spLocks noGrp="1"/>
          </p:cNvSpPr>
          <p:nvPr>
            <p:ph type="body" sz="quarter" idx="13"/>
          </p:nvPr>
        </p:nvSpPr>
        <p:spPr>
          <a:xfrm>
            <a:off x="3251200" y="152400"/>
            <a:ext cx="5867400" cy="2209800"/>
          </a:xfrm>
          <a:prstGeom prst="rect">
            <a:avLst/>
          </a:prstGeom>
        </p:spPr>
        <p:txBody>
          <a:bodyPr/>
          <a:lstStyle/>
          <a:p>
            <a:r>
              <a:rPr lang="en-US" sz="3600" b="1" dirty="0" smtClean="0">
                <a:solidFill>
                  <a:schemeClr val="bg2"/>
                </a:solidFill>
              </a:rPr>
              <a:t>Turn and Talk</a:t>
            </a:r>
            <a:endParaRPr lang="en-US" sz="3600" dirty="0">
              <a:solidFill>
                <a:schemeClr val="bg2"/>
              </a:solidFill>
            </a:endParaRPr>
          </a:p>
        </p:txBody>
      </p:sp>
      <p:sp>
        <p:nvSpPr>
          <p:cNvPr id="279554" name="Rectangle 2"/>
          <p:cNvSpPr>
            <a:spLocks noGrp="1" noChangeArrowheads="1"/>
          </p:cNvSpPr>
          <p:nvPr/>
        </p:nvSpPr>
        <p:spPr bwMode="auto">
          <a:xfrm>
            <a:off x="576263" y="1692275"/>
            <a:ext cx="7772400" cy="746125"/>
          </a:xfrm>
          <a:prstGeom prst="rect">
            <a:avLst/>
          </a:prstGeom>
          <a:noFill/>
          <a:ln w="9525">
            <a:noFill/>
            <a:miter lim="800000"/>
            <a:headEnd/>
            <a:tailEnd/>
          </a:ln>
          <a:effectLst/>
        </p:spPr>
        <p:txBody>
          <a:bodyPr anchor="ctr"/>
          <a:lstStyle/>
          <a:p>
            <a:pPr algn="ctr"/>
            <a:endParaRPr lang="en-US" sz="4400" b="1">
              <a:solidFill>
                <a:schemeClr val="tx2"/>
              </a:solidFill>
              <a:latin typeface="Times New Roman" pitchFamily="18" charset="0"/>
            </a:endParaRPr>
          </a:p>
        </p:txBody>
      </p:sp>
      <p:sp>
        <p:nvSpPr>
          <p:cNvPr id="279559" name="Rectangle 7"/>
          <p:cNvSpPr>
            <a:spLocks noGrp="1" noChangeArrowheads="1"/>
          </p:cNvSpPr>
          <p:nvPr/>
        </p:nvSpPr>
        <p:spPr bwMode="auto">
          <a:xfrm>
            <a:off x="1371600" y="1314450"/>
            <a:ext cx="7162800" cy="4857750"/>
          </a:xfrm>
          <a:prstGeom prst="rect">
            <a:avLst/>
          </a:prstGeom>
          <a:noFill/>
          <a:ln w="9525">
            <a:noFill/>
            <a:miter lim="800000"/>
            <a:headEnd/>
            <a:tailEnd/>
          </a:ln>
          <a:effectLst/>
        </p:spPr>
        <p:txBody>
          <a:bodyPr/>
          <a:lstStyle/>
          <a:p>
            <a:pPr>
              <a:buClr>
                <a:schemeClr val="tx1"/>
              </a:buClr>
              <a:buSzPts val="2800"/>
              <a:buFont typeface="Tahoma" pitchFamily="34" charset="0"/>
              <a:buChar char="•"/>
            </a:pPr>
            <a:endParaRPr lang="en-US" sz="1200">
              <a:latin typeface="Times CE" pitchFamily="-28" charset="-18"/>
            </a:endParaRPr>
          </a:p>
        </p:txBody>
      </p:sp>
      <p:sp>
        <p:nvSpPr>
          <p:cNvPr id="18" name="Rectangle 17"/>
          <p:cNvSpPr/>
          <p:nvPr/>
        </p:nvSpPr>
        <p:spPr>
          <a:xfrm>
            <a:off x="152400" y="1859101"/>
            <a:ext cx="1905000" cy="3170099"/>
          </a:xfrm>
          <a:prstGeom prst="rect">
            <a:avLst/>
          </a:prstGeom>
        </p:spPr>
        <p:txBody>
          <a:bodyPr>
            <a:spAutoFit/>
            <a:scene3d>
              <a:camera prst="orthographicFront"/>
              <a:lightRig rig="threePt" dir="t"/>
            </a:scene3d>
            <a:sp3d/>
          </a:bodyPr>
          <a:lstStyle/>
          <a:p>
            <a:pPr fontAlgn="auto">
              <a:spcBef>
                <a:spcPts val="0"/>
              </a:spcBef>
              <a:spcAft>
                <a:spcPts val="0"/>
              </a:spcAft>
              <a:buFont typeface="Arial" pitchFamily="-108" charset="0"/>
              <a:buNone/>
              <a:defRPr/>
            </a:pPr>
            <a:r>
              <a:rPr lang="en-US" sz="20000" dirty="0">
                <a:latin typeface="Arial Black"/>
                <a:cs typeface="Arial Black"/>
              </a:rPr>
              <a:t>?</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graphicFrame>
        <p:nvGraphicFramePr>
          <p:cNvPr id="11" name="Content Placeholder 10"/>
          <p:cNvGraphicFramePr>
            <a:graphicFrameLocks noGrp="1"/>
          </p:cNvGraphicFramePr>
          <p:nvPr>
            <p:ph sz="quarter" idx="12"/>
          </p:nvPr>
        </p:nvGraphicFramePr>
        <p:xfrm>
          <a:off x="3962400" y="1219200"/>
          <a:ext cx="4648200" cy="4648200"/>
        </p:xfrm>
        <a:graphic>
          <a:graphicData uri="http://schemas.openxmlformats.org/drawingml/2006/diagram">
            <a:relIds xmlns:dgm="http://schemas.openxmlformats.org/drawingml/2006/diagram" xmlns:r="http://schemas.openxmlformats.org/officeDocument/2006/relationships" r:dm="rId3" r:lo="rId4" r:qs="rId5" r:cs="rId6"/>
          </a:graphicData>
        </a:graphic>
      </p:graphicFrame>
      <p:sp>
        <p:nvSpPr>
          <p:cNvPr id="396293" name="Rectangle 5"/>
          <p:cNvSpPr>
            <a:spLocks noGrp="1" noChangeArrowheads="1"/>
          </p:cNvSpPr>
          <p:nvPr>
            <p:ph type="body" sz="quarter" idx="13"/>
          </p:nvPr>
        </p:nvSpPr>
        <p:spPr>
          <a:xfrm>
            <a:off x="3251200" y="152400"/>
            <a:ext cx="5867400" cy="2209800"/>
          </a:xfrm>
          <a:prstGeom prst="rect">
            <a:avLst/>
          </a:prstGeom>
        </p:spPr>
        <p:txBody>
          <a:bodyPr/>
          <a:lstStyle/>
          <a:p>
            <a:r>
              <a:rPr lang="en-US" sz="3600" b="1" dirty="0" smtClean="0">
                <a:solidFill>
                  <a:schemeClr val="bg2"/>
                </a:solidFill>
                <a:latin typeface="+mj-lt"/>
              </a:rPr>
              <a:t>Proficient readers….</a:t>
            </a:r>
            <a:endParaRPr lang="en-US" sz="3600" dirty="0">
              <a:solidFill>
                <a:schemeClr val="bg2"/>
              </a:solidFill>
              <a:latin typeface="+mj-lt"/>
            </a:endParaRPr>
          </a:p>
        </p:txBody>
      </p:sp>
      <p:pic>
        <p:nvPicPr>
          <p:cNvPr id="5" name="Picture 2"/>
          <p:cNvPicPr>
            <a:picLocks noChangeAspect="1" noChangeArrowheads="1"/>
          </p:cNvPicPr>
          <p:nvPr/>
        </p:nvPicPr>
        <p:blipFill>
          <a:blip r:embed="rId8"/>
          <a:srcRect r="8889"/>
          <a:stretch>
            <a:fillRect/>
          </a:stretch>
        </p:blipFill>
        <p:spPr bwMode="auto">
          <a:xfrm>
            <a:off x="228600" y="2336800"/>
            <a:ext cx="3367194" cy="2463800"/>
          </a:xfrm>
          <a:prstGeom prst="rect">
            <a:avLst/>
          </a:prstGeom>
          <a:noFill/>
          <a:ln w="76200" cap="flat" cmpd="sng" algn="ctr">
            <a:solidFill>
              <a:schemeClr val="tx1"/>
            </a:solidFill>
            <a:prstDash val="solid"/>
            <a:miter lim="800000"/>
            <a:headEnd type="none" w="med" len="med"/>
            <a:tailEnd type="none" w="med" len="me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graphicEl>
                                              <a:dgm id="{8AC12932-1325-7741-B90D-A57F5BB08585}"/>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graphicEl>
                                              <a:dgm id="{0565B684-2307-084A-8421-62C902FDF4BB}"/>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graphicEl>
                                              <a:dgm id="{16501C58-7D79-4743-9C7B-BE088458825F}"/>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graphicEl>
                                              <a:dgm id="{64AE9138-135F-F64E-B4B3-A1B7D61151CF}"/>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graphicEl>
                                              <a:dgm id="{44CBDCAE-2449-EB41-8CE9-6501B6C47F25}"/>
                                            </p:graphic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graphicEl>
                                              <a:dgm id="{0B512271-47EC-6A4A-B888-C2104F5FD613}"/>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Sub>
          <a:bldDgm bld="one"/>
        </p:bldSub>
      </p:bldGraphic>
    </p:bld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a:xfrm>
            <a:off x="3340100" y="127000"/>
            <a:ext cx="6870700" cy="901700"/>
          </a:xfrm>
        </p:spPr>
        <p:txBody>
          <a:bodyPr/>
          <a:lstStyle/>
          <a:p>
            <a:r>
              <a:rPr lang="en-US" b="1" dirty="0" smtClean="0">
                <a:solidFill>
                  <a:srgbClr val="1F497D"/>
                </a:solidFill>
                <a:latin typeface="Arial" pitchFamily="-65" charset="0"/>
                <a:ea typeface="Arial Bold" pitchFamily="-65" charset="0"/>
                <a:cs typeface="Arial Bold" pitchFamily="-65" charset="0"/>
              </a:rPr>
              <a:t>Cueing Systems</a:t>
            </a:r>
            <a:endParaRPr lang="en-US" b="1" dirty="0">
              <a:solidFill>
                <a:srgbClr val="1F497D"/>
              </a:solidFill>
            </a:endParaRPr>
          </a:p>
        </p:txBody>
      </p:sp>
      <p:pic>
        <p:nvPicPr>
          <p:cNvPr id="9" name="Picture 8" descr="BL_ov-p27_cuesystem.png"/>
          <p:cNvPicPr>
            <a:picLocks noChangeAspect="1"/>
          </p:cNvPicPr>
          <p:nvPr/>
        </p:nvPicPr>
        <p:blipFill>
          <a:blip r:embed="rId3"/>
          <a:stretch>
            <a:fillRect/>
          </a:stretch>
        </p:blipFill>
        <p:spPr>
          <a:xfrm>
            <a:off x="1011239" y="939800"/>
            <a:ext cx="7094419" cy="5482628"/>
          </a:xfrm>
          <a:prstGeom prst="rect">
            <a:avLst/>
          </a:prstGeom>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 name="Text Placeholder 18"/>
          <p:cNvSpPr>
            <a:spLocks noGrp="1"/>
          </p:cNvSpPr>
          <p:nvPr>
            <p:ph type="body" sz="quarter" idx="13"/>
          </p:nvPr>
        </p:nvSpPr>
        <p:spPr>
          <a:xfrm>
            <a:off x="3251200" y="241300"/>
            <a:ext cx="6870700" cy="901700"/>
          </a:xfrm>
        </p:spPr>
        <p:txBody>
          <a:bodyPr/>
          <a:lstStyle/>
          <a:p>
            <a:r>
              <a:rPr lang="en-US" sz="2700" b="1" dirty="0" smtClean="0">
                <a:solidFill>
                  <a:srgbClr val="1F497D"/>
                </a:solidFill>
              </a:rPr>
              <a:t>Gradual Release of Responsibility</a:t>
            </a:r>
          </a:p>
        </p:txBody>
      </p:sp>
      <p:sp>
        <p:nvSpPr>
          <p:cNvPr id="20" name="Rectangle 3"/>
          <p:cNvSpPr>
            <a:spLocks noChangeArrowheads="1"/>
          </p:cNvSpPr>
          <p:nvPr/>
        </p:nvSpPr>
        <p:spPr bwMode="auto">
          <a:xfrm>
            <a:off x="533400" y="1295400"/>
            <a:ext cx="8001000" cy="4648200"/>
          </a:xfrm>
          <a:prstGeom prst="rect">
            <a:avLst/>
          </a:prstGeom>
          <a:solidFill>
            <a:schemeClr val="bg2">
              <a:lumMod val="60000"/>
              <a:lumOff val="40000"/>
            </a:schemeClr>
          </a:solidFill>
          <a:ln w="9525">
            <a:solidFill>
              <a:schemeClr val="tx1"/>
            </a:solidFill>
            <a:miter lim="800000"/>
            <a:headEnd/>
            <a:tailEnd/>
          </a:ln>
        </p:spPr>
        <p:txBody>
          <a:bodyPr wrap="none" anchor="ctr"/>
          <a:lstStyle/>
          <a:p>
            <a:pPr fontAlgn="auto">
              <a:spcBef>
                <a:spcPts val="0"/>
              </a:spcBef>
              <a:spcAft>
                <a:spcPts val="0"/>
              </a:spcAft>
              <a:defRPr/>
            </a:pPr>
            <a:endParaRPr lang="en-US" dirty="0">
              <a:latin typeface="+mn-lt"/>
            </a:endParaRPr>
          </a:p>
        </p:txBody>
      </p:sp>
      <p:sp>
        <p:nvSpPr>
          <p:cNvPr id="21" name="Line 5"/>
          <p:cNvSpPr>
            <a:spLocks noChangeShapeType="1"/>
          </p:cNvSpPr>
          <p:nvPr/>
        </p:nvSpPr>
        <p:spPr bwMode="auto">
          <a:xfrm flipH="1">
            <a:off x="533400" y="1295400"/>
            <a:ext cx="8001000" cy="4648200"/>
          </a:xfrm>
          <a:prstGeom prst="line">
            <a:avLst/>
          </a:prstGeom>
          <a:noFill/>
          <a:ln w="9525">
            <a:solidFill>
              <a:schemeClr val="tx1"/>
            </a:solidFill>
            <a:round/>
            <a:headEnd/>
            <a:tailEnd/>
          </a:ln>
        </p:spPr>
        <p:txBody>
          <a:bodyPr/>
          <a:lstStyle/>
          <a:p>
            <a:endParaRPr lang="en-US"/>
          </a:p>
        </p:txBody>
      </p:sp>
      <p:sp>
        <p:nvSpPr>
          <p:cNvPr id="22" name="AutoShape 6"/>
          <p:cNvSpPr>
            <a:spLocks noChangeArrowheads="1"/>
          </p:cNvSpPr>
          <p:nvPr/>
        </p:nvSpPr>
        <p:spPr bwMode="auto">
          <a:xfrm rot="5400000">
            <a:off x="2209800" y="-381000"/>
            <a:ext cx="4648200" cy="8001000"/>
          </a:xfrm>
          <a:prstGeom prst="rtTriangle">
            <a:avLst/>
          </a:prstGeom>
          <a:solidFill>
            <a:srgbClr val="1C449C"/>
          </a:solidFill>
          <a:ln w="9525">
            <a:solidFill>
              <a:schemeClr val="tx1"/>
            </a:solidFill>
            <a:miter lim="800000"/>
            <a:headEnd/>
            <a:tailEnd/>
          </a:ln>
        </p:spPr>
        <p:txBody>
          <a:bodyPr wrap="none" anchor="ctr"/>
          <a:lstStyle/>
          <a:p>
            <a:endParaRPr lang="en-US">
              <a:latin typeface="Calibri" pitchFamily="34" charset="0"/>
            </a:endParaRPr>
          </a:p>
        </p:txBody>
      </p:sp>
      <p:sp>
        <p:nvSpPr>
          <p:cNvPr id="23" name="Text Box 7"/>
          <p:cNvSpPr txBox="1">
            <a:spLocks noChangeArrowheads="1"/>
          </p:cNvSpPr>
          <p:nvPr/>
        </p:nvSpPr>
        <p:spPr bwMode="auto">
          <a:xfrm>
            <a:off x="914400" y="2057400"/>
            <a:ext cx="2895600" cy="923925"/>
          </a:xfrm>
          <a:prstGeom prst="rect">
            <a:avLst/>
          </a:prstGeom>
          <a:noFill/>
          <a:ln w="9525">
            <a:noFill/>
            <a:miter lim="800000"/>
            <a:headEnd/>
            <a:tailEnd/>
          </a:ln>
        </p:spPr>
        <p:txBody>
          <a:bodyPr>
            <a:spAutoFit/>
          </a:bodyPr>
          <a:lstStyle/>
          <a:p>
            <a:r>
              <a:rPr lang="en-US" sz="3600" b="1" dirty="0">
                <a:latin typeface="+mn-lt"/>
              </a:rPr>
              <a:t>Teacher</a:t>
            </a:r>
          </a:p>
          <a:p>
            <a:endParaRPr lang="en-US" dirty="0">
              <a:latin typeface="Calibri" pitchFamily="34" charset="0"/>
            </a:endParaRPr>
          </a:p>
        </p:txBody>
      </p:sp>
      <p:sp>
        <p:nvSpPr>
          <p:cNvPr id="24" name="Text Box 8"/>
          <p:cNvSpPr txBox="1">
            <a:spLocks noChangeArrowheads="1"/>
          </p:cNvSpPr>
          <p:nvPr/>
        </p:nvSpPr>
        <p:spPr bwMode="auto">
          <a:xfrm>
            <a:off x="4953000" y="4876800"/>
            <a:ext cx="3048000" cy="641350"/>
          </a:xfrm>
          <a:prstGeom prst="rect">
            <a:avLst/>
          </a:prstGeom>
          <a:noFill/>
          <a:ln w="9525">
            <a:noFill/>
            <a:miter lim="800000"/>
            <a:headEnd/>
            <a:tailEnd/>
          </a:ln>
        </p:spPr>
        <p:txBody>
          <a:bodyPr>
            <a:spAutoFit/>
          </a:bodyPr>
          <a:lstStyle/>
          <a:p>
            <a:r>
              <a:rPr lang="en-US" sz="3600" b="1" dirty="0">
                <a:latin typeface="+mn-lt"/>
              </a:rPr>
              <a:t>Student</a:t>
            </a:r>
            <a:endParaRPr lang="en-US" dirty="0">
              <a:latin typeface="+mn-lt"/>
            </a:endParaRPr>
          </a:p>
        </p:txBody>
      </p:sp>
      <p:sp>
        <p:nvSpPr>
          <p:cNvPr id="25" name="Text Box 9"/>
          <p:cNvSpPr txBox="1">
            <a:spLocks noChangeArrowheads="1"/>
          </p:cNvSpPr>
          <p:nvPr/>
        </p:nvSpPr>
        <p:spPr bwMode="auto">
          <a:xfrm>
            <a:off x="914400" y="4648200"/>
            <a:ext cx="2667000" cy="646331"/>
          </a:xfrm>
          <a:prstGeom prst="rect">
            <a:avLst/>
          </a:prstGeom>
          <a:gradFill flip="none" rotWithShape="1">
            <a:gsLst>
              <a:gs pos="0">
                <a:srgbClr val="1D469C">
                  <a:alpha val="56000"/>
                </a:srgbClr>
              </a:gs>
              <a:gs pos="100000">
                <a:srgbClr val="FFFFFF"/>
              </a:gs>
            </a:gsLst>
            <a:path path="circle">
              <a:fillToRect l="100000" t="100000"/>
            </a:path>
            <a:tileRect r="-100000" b="-100000"/>
          </a:gradFill>
          <a:ln w="25400" cap="flat" cmpd="sng" algn="ctr">
            <a:solidFill>
              <a:schemeClr val="tx1"/>
            </a:solidFill>
            <a:prstDash val="solid"/>
            <a:miter lim="800000"/>
            <a:headEnd type="none" w="med" len="med"/>
            <a:tailEnd type="none" w="med" len="med"/>
          </a:ln>
          <a:effectLst>
            <a:outerShdw blurRad="63500" sx="102000" sy="102000" algn="ctr">
              <a:srgbClr val="000000">
                <a:alpha val="43000"/>
              </a:srgbClr>
            </a:outerShdw>
          </a:effectLst>
        </p:spPr>
        <p:txBody>
          <a:bodyPr>
            <a:spAutoFit/>
          </a:bodyPr>
          <a:lstStyle/>
          <a:p>
            <a:pPr fontAlgn="auto">
              <a:spcBef>
                <a:spcPts val="0"/>
              </a:spcBef>
              <a:spcAft>
                <a:spcPts val="0"/>
              </a:spcAft>
              <a:defRPr/>
            </a:pPr>
            <a:r>
              <a:rPr lang="en-US" b="1" dirty="0">
                <a:solidFill>
                  <a:srgbClr val="000000"/>
                </a:solidFill>
                <a:latin typeface="Arial Bold"/>
                <a:cs typeface="Arial Bold"/>
              </a:rPr>
              <a:t>Model:</a:t>
            </a:r>
          </a:p>
          <a:p>
            <a:pPr fontAlgn="auto">
              <a:spcBef>
                <a:spcPts val="0"/>
              </a:spcBef>
              <a:spcAft>
                <a:spcPts val="0"/>
              </a:spcAft>
              <a:defRPr/>
            </a:pPr>
            <a:r>
              <a:rPr lang="en-US" b="1" dirty="0">
                <a:solidFill>
                  <a:srgbClr val="000000"/>
                </a:solidFill>
                <a:latin typeface="Arial Bold"/>
                <a:cs typeface="Arial Bold"/>
              </a:rPr>
              <a:t>“I do. You observe.”</a:t>
            </a:r>
          </a:p>
        </p:txBody>
      </p:sp>
      <p:sp>
        <p:nvSpPr>
          <p:cNvPr id="26" name="Text Box 10"/>
          <p:cNvSpPr txBox="1">
            <a:spLocks noChangeArrowheads="1"/>
          </p:cNvSpPr>
          <p:nvPr/>
        </p:nvSpPr>
        <p:spPr bwMode="auto">
          <a:xfrm>
            <a:off x="2667000" y="4343400"/>
            <a:ext cx="2286000" cy="457200"/>
          </a:xfrm>
          <a:prstGeom prst="rect">
            <a:avLst/>
          </a:prstGeom>
          <a:noFill/>
          <a:ln w="9525">
            <a:noFill/>
            <a:miter lim="800000"/>
            <a:headEnd/>
            <a:tailEnd/>
          </a:ln>
        </p:spPr>
        <p:txBody>
          <a:bodyPr>
            <a:spAutoFit/>
          </a:bodyPr>
          <a:lstStyle/>
          <a:p>
            <a:endParaRPr lang="en-US">
              <a:latin typeface="Calibri" pitchFamily="34" charset="0"/>
            </a:endParaRPr>
          </a:p>
        </p:txBody>
      </p:sp>
      <p:sp>
        <p:nvSpPr>
          <p:cNvPr id="27" name="Text Box 11"/>
          <p:cNvSpPr txBox="1">
            <a:spLocks noChangeArrowheads="1"/>
          </p:cNvSpPr>
          <p:nvPr/>
        </p:nvSpPr>
        <p:spPr bwMode="auto">
          <a:xfrm>
            <a:off x="2590800" y="3697069"/>
            <a:ext cx="2743200" cy="646331"/>
          </a:xfrm>
          <a:prstGeom prst="rect">
            <a:avLst/>
          </a:prstGeom>
          <a:gradFill flip="none" rotWithShape="1">
            <a:gsLst>
              <a:gs pos="0">
                <a:srgbClr val="1D469C">
                  <a:alpha val="56000"/>
                </a:srgbClr>
              </a:gs>
              <a:gs pos="100000">
                <a:srgbClr val="FFFFFF"/>
              </a:gs>
            </a:gsLst>
            <a:path path="circle">
              <a:fillToRect l="100000" t="100000"/>
            </a:path>
            <a:tileRect r="-100000" b="-100000"/>
          </a:gradFill>
          <a:ln w="25400" cap="flat" cmpd="sng" algn="ctr">
            <a:solidFill>
              <a:schemeClr val="tx1"/>
            </a:solidFill>
            <a:prstDash val="solid"/>
            <a:miter lim="800000"/>
            <a:headEnd type="none" w="med" len="med"/>
            <a:tailEnd type="none" w="med" len="med"/>
          </a:ln>
          <a:effectLst>
            <a:outerShdw blurRad="63500" sx="102000" sy="102000" algn="ctr">
              <a:srgbClr val="000000">
                <a:alpha val="43000"/>
              </a:srgbClr>
            </a:outerShdw>
          </a:effectLst>
        </p:spPr>
        <p:txBody>
          <a:bodyPr>
            <a:spAutoFit/>
          </a:bodyPr>
          <a:lstStyle/>
          <a:p>
            <a:pPr fontAlgn="auto">
              <a:spcBef>
                <a:spcPts val="0"/>
              </a:spcBef>
              <a:spcAft>
                <a:spcPts val="0"/>
              </a:spcAft>
              <a:defRPr/>
            </a:pPr>
            <a:r>
              <a:rPr lang="en-US" b="1" dirty="0">
                <a:solidFill>
                  <a:srgbClr val="000000"/>
                </a:solidFill>
                <a:latin typeface="Arial"/>
                <a:cs typeface="Arial"/>
              </a:rPr>
              <a:t>Share:</a:t>
            </a:r>
          </a:p>
          <a:p>
            <a:pPr fontAlgn="auto">
              <a:spcBef>
                <a:spcPts val="0"/>
              </a:spcBef>
              <a:spcAft>
                <a:spcPts val="0"/>
              </a:spcAft>
              <a:defRPr/>
            </a:pPr>
            <a:r>
              <a:rPr lang="en-US" b="1" dirty="0">
                <a:solidFill>
                  <a:srgbClr val="000000"/>
                </a:solidFill>
                <a:latin typeface="Arial"/>
                <a:cs typeface="Arial"/>
              </a:rPr>
              <a:t>“I do. You do with me.”</a:t>
            </a:r>
            <a:endParaRPr lang="en-US" dirty="0">
              <a:solidFill>
                <a:srgbClr val="000000"/>
              </a:solidFill>
              <a:latin typeface="Arial"/>
              <a:cs typeface="Arial"/>
            </a:endParaRPr>
          </a:p>
        </p:txBody>
      </p:sp>
      <p:sp>
        <p:nvSpPr>
          <p:cNvPr id="28" name="Text Box 12"/>
          <p:cNvSpPr txBox="1">
            <a:spLocks noChangeArrowheads="1"/>
          </p:cNvSpPr>
          <p:nvPr/>
        </p:nvSpPr>
        <p:spPr bwMode="auto">
          <a:xfrm>
            <a:off x="4495800" y="2630269"/>
            <a:ext cx="2590800" cy="646331"/>
          </a:xfrm>
          <a:prstGeom prst="rect">
            <a:avLst/>
          </a:prstGeom>
          <a:gradFill flip="none" rotWithShape="1">
            <a:gsLst>
              <a:gs pos="0">
                <a:srgbClr val="1D469C">
                  <a:alpha val="56000"/>
                </a:srgbClr>
              </a:gs>
              <a:gs pos="100000">
                <a:srgbClr val="FFFFFF"/>
              </a:gs>
            </a:gsLst>
            <a:path path="circle">
              <a:fillToRect l="100000" t="100000"/>
            </a:path>
            <a:tileRect r="-100000" b="-100000"/>
          </a:gradFill>
          <a:ln w="25400" cap="flat" cmpd="sng" algn="ctr">
            <a:solidFill>
              <a:schemeClr val="tx1"/>
            </a:solidFill>
            <a:prstDash val="solid"/>
            <a:miter lim="800000"/>
            <a:headEnd type="none" w="med" len="med"/>
            <a:tailEnd type="none" w="med" len="med"/>
          </a:ln>
          <a:effectLst>
            <a:outerShdw blurRad="63500" sx="102000" sy="102000" algn="ctr">
              <a:srgbClr val="000000">
                <a:alpha val="43000"/>
              </a:srgbClr>
            </a:outerShdw>
          </a:effectLst>
        </p:spPr>
        <p:txBody>
          <a:bodyPr>
            <a:spAutoFit/>
          </a:bodyPr>
          <a:lstStyle/>
          <a:p>
            <a:pPr fontAlgn="auto">
              <a:spcBef>
                <a:spcPts val="0"/>
              </a:spcBef>
              <a:spcAft>
                <a:spcPts val="0"/>
              </a:spcAft>
              <a:defRPr/>
            </a:pPr>
            <a:r>
              <a:rPr lang="en-US" b="1" dirty="0">
                <a:solidFill>
                  <a:schemeClr val="bg1"/>
                </a:solidFill>
                <a:latin typeface="Arial"/>
                <a:cs typeface="Arial"/>
              </a:rPr>
              <a:t>Guide:</a:t>
            </a:r>
          </a:p>
          <a:p>
            <a:pPr fontAlgn="auto">
              <a:spcBef>
                <a:spcPts val="0"/>
              </a:spcBef>
              <a:spcAft>
                <a:spcPts val="0"/>
              </a:spcAft>
              <a:defRPr/>
            </a:pPr>
            <a:r>
              <a:rPr lang="en-US" b="1" dirty="0">
                <a:solidFill>
                  <a:schemeClr val="bg1"/>
                </a:solidFill>
                <a:latin typeface="Arial"/>
                <a:cs typeface="Arial"/>
              </a:rPr>
              <a:t>“You do. I help.”</a:t>
            </a:r>
            <a:endParaRPr lang="en-US" dirty="0">
              <a:solidFill>
                <a:schemeClr val="bg1"/>
              </a:solidFill>
              <a:latin typeface="Arial"/>
              <a:cs typeface="Arial"/>
            </a:endParaRPr>
          </a:p>
        </p:txBody>
      </p:sp>
      <p:sp>
        <p:nvSpPr>
          <p:cNvPr id="29" name="Text Box 13"/>
          <p:cNvSpPr txBox="1">
            <a:spLocks noChangeArrowheads="1"/>
          </p:cNvSpPr>
          <p:nvPr/>
        </p:nvSpPr>
        <p:spPr bwMode="auto">
          <a:xfrm>
            <a:off x="5715000" y="1600200"/>
            <a:ext cx="2590800" cy="646331"/>
          </a:xfrm>
          <a:prstGeom prst="rect">
            <a:avLst/>
          </a:prstGeom>
          <a:gradFill flip="none" rotWithShape="1">
            <a:gsLst>
              <a:gs pos="0">
                <a:srgbClr val="1D469C">
                  <a:alpha val="56000"/>
                </a:srgbClr>
              </a:gs>
              <a:gs pos="100000">
                <a:srgbClr val="FFFFFF"/>
              </a:gs>
            </a:gsLst>
            <a:path path="circle">
              <a:fillToRect l="100000" t="100000"/>
            </a:path>
            <a:tileRect r="-100000" b="-100000"/>
          </a:gradFill>
          <a:ln w="25400" cap="flat" cmpd="sng" algn="ctr">
            <a:solidFill>
              <a:schemeClr val="tx1"/>
            </a:solidFill>
            <a:prstDash val="solid"/>
            <a:miter lim="800000"/>
            <a:headEnd type="none" w="med" len="med"/>
            <a:tailEnd type="none" w="med" len="med"/>
          </a:ln>
          <a:effectLst>
            <a:outerShdw blurRad="63500" sx="102000" sy="102000" algn="ctr">
              <a:srgbClr val="000000">
                <a:alpha val="43000"/>
              </a:srgbClr>
            </a:outerShdw>
          </a:effectLst>
        </p:spPr>
        <p:txBody>
          <a:bodyPr>
            <a:spAutoFit/>
          </a:bodyPr>
          <a:lstStyle/>
          <a:p>
            <a:pPr fontAlgn="auto">
              <a:spcBef>
                <a:spcPts val="0"/>
              </a:spcBef>
              <a:spcAft>
                <a:spcPts val="0"/>
              </a:spcAft>
              <a:defRPr/>
            </a:pPr>
            <a:r>
              <a:rPr lang="en-US" b="1" dirty="0">
                <a:solidFill>
                  <a:srgbClr val="000000"/>
                </a:solidFill>
                <a:latin typeface="Arial"/>
                <a:cs typeface="Arial"/>
              </a:rPr>
              <a:t>Practice:</a:t>
            </a:r>
          </a:p>
          <a:p>
            <a:pPr fontAlgn="auto">
              <a:spcBef>
                <a:spcPts val="0"/>
              </a:spcBef>
              <a:spcAft>
                <a:spcPts val="0"/>
              </a:spcAft>
              <a:defRPr/>
            </a:pPr>
            <a:r>
              <a:rPr lang="en-US" b="1" dirty="0">
                <a:solidFill>
                  <a:srgbClr val="000000"/>
                </a:solidFill>
                <a:latin typeface="Arial"/>
                <a:cs typeface="Arial"/>
              </a:rPr>
              <a:t>“You do. I observe.”</a:t>
            </a:r>
            <a:endParaRPr lang="en-US" dirty="0">
              <a:solidFill>
                <a:srgbClr val="000000"/>
              </a:solidFill>
              <a:latin typeface="Arial"/>
              <a:cs typeface="Aria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p:cTn id="14" dur="500" fill="hold"/>
                                        <p:tgtEl>
                                          <p:spTgt spid="27"/>
                                        </p:tgtEl>
                                        <p:attrNameLst>
                                          <p:attrName>ppt_w</p:attrName>
                                        </p:attrNameLst>
                                      </p:cBhvr>
                                      <p:tavLst>
                                        <p:tav tm="0">
                                          <p:val>
                                            <p:fltVal val="0"/>
                                          </p:val>
                                        </p:tav>
                                        <p:tav tm="100000">
                                          <p:val>
                                            <p:strVal val="#ppt_w"/>
                                          </p:val>
                                        </p:tav>
                                      </p:tavLst>
                                    </p:anim>
                                    <p:anim calcmode="lin" valueType="num">
                                      <p:cBhvr>
                                        <p:cTn id="15" dur="500" fill="hold"/>
                                        <p:tgtEl>
                                          <p:spTgt spid="27"/>
                                        </p:tgtEl>
                                        <p:attrNameLst>
                                          <p:attrName>ppt_h</p:attrName>
                                        </p:attrNameLst>
                                      </p:cBhvr>
                                      <p:tavLst>
                                        <p:tav tm="0">
                                          <p:val>
                                            <p:fltVal val="0"/>
                                          </p:val>
                                        </p:tav>
                                        <p:tav tm="100000">
                                          <p:val>
                                            <p:strVal val="#ppt_h"/>
                                          </p:val>
                                        </p:tav>
                                      </p:tavLst>
                                    </p:anim>
                                    <p:animEffect transition="in" filter="fade">
                                      <p:cBhvr>
                                        <p:cTn id="16" dur="500"/>
                                        <p:tgtEl>
                                          <p:spTgt spid="27"/>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nodeType="clickEffect">
                                  <p:stCondLst>
                                    <p:cond delay="0"/>
                                  </p:stCondLst>
                                  <p:childTnLst>
                                    <p:set>
                                      <p:cBhvr>
                                        <p:cTn id="20" dur="1" fill="hold">
                                          <p:stCondLst>
                                            <p:cond delay="0"/>
                                          </p:stCondLst>
                                        </p:cTn>
                                        <p:tgtEl>
                                          <p:spTgt spid="28"/>
                                        </p:tgtEl>
                                        <p:attrNameLst>
                                          <p:attrName>style.visibility</p:attrName>
                                        </p:attrNameLst>
                                      </p:cBhvr>
                                      <p:to>
                                        <p:strVal val="visible"/>
                                      </p:to>
                                    </p:set>
                                    <p:anim calcmode="lin" valueType="num">
                                      <p:cBhvr>
                                        <p:cTn id="21" dur="500" fill="hold"/>
                                        <p:tgtEl>
                                          <p:spTgt spid="28"/>
                                        </p:tgtEl>
                                        <p:attrNameLst>
                                          <p:attrName>ppt_w</p:attrName>
                                        </p:attrNameLst>
                                      </p:cBhvr>
                                      <p:tavLst>
                                        <p:tav tm="0">
                                          <p:val>
                                            <p:fltVal val="0"/>
                                          </p:val>
                                        </p:tav>
                                        <p:tav tm="100000">
                                          <p:val>
                                            <p:strVal val="#ppt_w"/>
                                          </p:val>
                                        </p:tav>
                                      </p:tavLst>
                                    </p:anim>
                                    <p:anim calcmode="lin" valueType="num">
                                      <p:cBhvr>
                                        <p:cTn id="22" dur="500" fill="hold"/>
                                        <p:tgtEl>
                                          <p:spTgt spid="28"/>
                                        </p:tgtEl>
                                        <p:attrNameLst>
                                          <p:attrName>ppt_h</p:attrName>
                                        </p:attrNameLst>
                                      </p:cBhvr>
                                      <p:tavLst>
                                        <p:tav tm="0">
                                          <p:val>
                                            <p:fltVal val="0"/>
                                          </p:val>
                                        </p:tav>
                                        <p:tav tm="100000">
                                          <p:val>
                                            <p:strVal val="#ppt_h"/>
                                          </p:val>
                                        </p:tav>
                                      </p:tavLst>
                                    </p:anim>
                                    <p:animEffect transition="in" filter="fade">
                                      <p:cBhvr>
                                        <p:cTn id="23" dur="500"/>
                                        <p:tgtEl>
                                          <p:spTgt spid="28"/>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0" fill="hold" nodeType="click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p:cTn id="28" dur="500" fill="hold"/>
                                        <p:tgtEl>
                                          <p:spTgt spid="29"/>
                                        </p:tgtEl>
                                        <p:attrNameLst>
                                          <p:attrName>ppt_w</p:attrName>
                                        </p:attrNameLst>
                                      </p:cBhvr>
                                      <p:tavLst>
                                        <p:tav tm="0">
                                          <p:val>
                                            <p:fltVal val="0"/>
                                          </p:val>
                                        </p:tav>
                                        <p:tav tm="100000">
                                          <p:val>
                                            <p:strVal val="#ppt_w"/>
                                          </p:val>
                                        </p:tav>
                                      </p:tavLst>
                                    </p:anim>
                                    <p:anim calcmode="lin" valueType="num">
                                      <p:cBhvr>
                                        <p:cTn id="29" dur="500" fill="hold"/>
                                        <p:tgtEl>
                                          <p:spTgt spid="29"/>
                                        </p:tgtEl>
                                        <p:attrNameLst>
                                          <p:attrName>ppt_h</p:attrName>
                                        </p:attrNameLst>
                                      </p:cBhvr>
                                      <p:tavLst>
                                        <p:tav tm="0">
                                          <p:val>
                                            <p:fltVal val="0"/>
                                          </p:val>
                                        </p:tav>
                                        <p:tav tm="100000">
                                          <p:val>
                                            <p:strVal val="#ppt_h"/>
                                          </p:val>
                                        </p:tav>
                                      </p:tavLst>
                                    </p:anim>
                                    <p:animEffect transition="in" filter="fade">
                                      <p:cBhvr>
                                        <p:cTn id="3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 name="Text Placeholder 24"/>
          <p:cNvSpPr>
            <a:spLocks noGrp="1"/>
          </p:cNvSpPr>
          <p:nvPr>
            <p:ph type="body" sz="quarter" idx="13"/>
          </p:nvPr>
        </p:nvSpPr>
        <p:spPr>
          <a:xfrm>
            <a:off x="3340100" y="-63500"/>
            <a:ext cx="6870700" cy="901700"/>
          </a:xfrm>
        </p:spPr>
        <p:txBody>
          <a:bodyPr/>
          <a:lstStyle/>
          <a:p>
            <a:pPr>
              <a:lnSpc>
                <a:spcPts val="2940"/>
              </a:lnSpc>
            </a:pPr>
            <a:r>
              <a:rPr lang="en-US" sz="2700" b="1" dirty="0" smtClean="0">
                <a:solidFill>
                  <a:srgbClr val="1F497D"/>
                </a:solidFill>
                <a:latin typeface="+mj-lt"/>
              </a:rPr>
              <a:t>Gradual Release of </a:t>
            </a:r>
            <a:br>
              <a:rPr lang="en-US" sz="2700" b="1" dirty="0" smtClean="0">
                <a:solidFill>
                  <a:srgbClr val="1F497D"/>
                </a:solidFill>
                <a:latin typeface="+mj-lt"/>
              </a:rPr>
            </a:br>
            <a:r>
              <a:rPr lang="en-US" sz="2700" b="1" dirty="0" smtClean="0">
                <a:solidFill>
                  <a:srgbClr val="1F497D"/>
                </a:solidFill>
                <a:latin typeface="+mj-lt"/>
              </a:rPr>
              <a:t>Responsibility in Reading</a:t>
            </a:r>
            <a:endParaRPr lang="en-US" sz="2700" dirty="0">
              <a:solidFill>
                <a:srgbClr val="1F497D"/>
              </a:solidFill>
              <a:latin typeface="+mj-lt"/>
            </a:endParaRPr>
          </a:p>
        </p:txBody>
      </p:sp>
      <p:sp>
        <p:nvSpPr>
          <p:cNvPr id="15" name="Rectangle 3"/>
          <p:cNvSpPr>
            <a:spLocks noChangeArrowheads="1"/>
          </p:cNvSpPr>
          <p:nvPr/>
        </p:nvSpPr>
        <p:spPr bwMode="auto">
          <a:xfrm>
            <a:off x="533400" y="1295400"/>
            <a:ext cx="8001000" cy="4648200"/>
          </a:xfrm>
          <a:prstGeom prst="rect">
            <a:avLst/>
          </a:prstGeom>
          <a:solidFill>
            <a:schemeClr val="bg2">
              <a:lumMod val="60000"/>
              <a:lumOff val="40000"/>
            </a:schemeClr>
          </a:solidFill>
          <a:ln w="9525">
            <a:solidFill>
              <a:schemeClr val="tx1"/>
            </a:solidFill>
            <a:miter lim="800000"/>
            <a:headEnd/>
            <a:tailEnd/>
          </a:ln>
        </p:spPr>
        <p:txBody>
          <a:bodyPr wrap="none" anchor="ctr"/>
          <a:lstStyle/>
          <a:p>
            <a:pPr fontAlgn="auto">
              <a:spcBef>
                <a:spcPts val="0"/>
              </a:spcBef>
              <a:spcAft>
                <a:spcPts val="0"/>
              </a:spcAft>
              <a:defRPr/>
            </a:pPr>
            <a:endParaRPr lang="en-US" dirty="0">
              <a:latin typeface="+mn-lt"/>
            </a:endParaRPr>
          </a:p>
        </p:txBody>
      </p:sp>
      <p:sp>
        <p:nvSpPr>
          <p:cNvPr id="16" name="AutoShape 6"/>
          <p:cNvSpPr>
            <a:spLocks noChangeArrowheads="1"/>
          </p:cNvSpPr>
          <p:nvPr/>
        </p:nvSpPr>
        <p:spPr bwMode="auto">
          <a:xfrm rot="5400000">
            <a:off x="2209800" y="-381000"/>
            <a:ext cx="4648200" cy="8001000"/>
          </a:xfrm>
          <a:prstGeom prst="rtTriangle">
            <a:avLst/>
          </a:prstGeom>
          <a:solidFill>
            <a:srgbClr val="1C449C"/>
          </a:solidFill>
          <a:ln w="9525">
            <a:solidFill>
              <a:schemeClr val="tx1"/>
            </a:solidFill>
            <a:miter lim="800000"/>
            <a:headEnd/>
            <a:tailEnd/>
          </a:ln>
        </p:spPr>
        <p:txBody>
          <a:bodyPr wrap="none" anchor="ctr"/>
          <a:lstStyle/>
          <a:p>
            <a:endParaRPr lang="en-US">
              <a:latin typeface="Calibri" pitchFamily="34" charset="0"/>
            </a:endParaRPr>
          </a:p>
        </p:txBody>
      </p:sp>
      <p:sp>
        <p:nvSpPr>
          <p:cNvPr id="18" name="Text Box 7"/>
          <p:cNvSpPr txBox="1">
            <a:spLocks noChangeArrowheads="1"/>
          </p:cNvSpPr>
          <p:nvPr/>
        </p:nvSpPr>
        <p:spPr bwMode="auto">
          <a:xfrm>
            <a:off x="914400" y="2057400"/>
            <a:ext cx="2895600" cy="923925"/>
          </a:xfrm>
          <a:prstGeom prst="rect">
            <a:avLst/>
          </a:prstGeom>
          <a:noFill/>
          <a:ln w="9525">
            <a:noFill/>
            <a:miter lim="800000"/>
            <a:headEnd/>
            <a:tailEnd/>
          </a:ln>
        </p:spPr>
        <p:txBody>
          <a:bodyPr>
            <a:spAutoFit/>
          </a:bodyPr>
          <a:lstStyle/>
          <a:p>
            <a:r>
              <a:rPr lang="en-US" sz="3600" b="1" dirty="0"/>
              <a:t>Teacher</a:t>
            </a:r>
          </a:p>
          <a:p>
            <a:endParaRPr lang="en-US" dirty="0">
              <a:latin typeface="Calibri" pitchFamily="34" charset="0"/>
            </a:endParaRPr>
          </a:p>
        </p:txBody>
      </p:sp>
      <p:sp>
        <p:nvSpPr>
          <p:cNvPr id="19" name="Text Box 8"/>
          <p:cNvSpPr txBox="1">
            <a:spLocks noChangeArrowheads="1"/>
          </p:cNvSpPr>
          <p:nvPr/>
        </p:nvSpPr>
        <p:spPr bwMode="auto">
          <a:xfrm>
            <a:off x="4953000" y="4876800"/>
            <a:ext cx="3048000" cy="641350"/>
          </a:xfrm>
          <a:prstGeom prst="rect">
            <a:avLst/>
          </a:prstGeom>
          <a:noFill/>
          <a:ln w="9525">
            <a:noFill/>
            <a:miter lim="800000"/>
            <a:headEnd/>
            <a:tailEnd/>
          </a:ln>
        </p:spPr>
        <p:txBody>
          <a:bodyPr>
            <a:spAutoFit/>
          </a:bodyPr>
          <a:lstStyle/>
          <a:p>
            <a:r>
              <a:rPr lang="en-US" sz="3600" b="1" dirty="0"/>
              <a:t>Student</a:t>
            </a:r>
            <a:endParaRPr lang="en-US" dirty="0"/>
          </a:p>
        </p:txBody>
      </p:sp>
      <p:sp>
        <p:nvSpPr>
          <p:cNvPr id="20" name="Text Box 10"/>
          <p:cNvSpPr txBox="1">
            <a:spLocks noChangeArrowheads="1"/>
          </p:cNvSpPr>
          <p:nvPr/>
        </p:nvSpPr>
        <p:spPr bwMode="auto">
          <a:xfrm>
            <a:off x="2667000" y="4572000"/>
            <a:ext cx="2286000" cy="457200"/>
          </a:xfrm>
          <a:prstGeom prst="rect">
            <a:avLst/>
          </a:prstGeom>
          <a:noFill/>
          <a:ln w="9525">
            <a:noFill/>
            <a:miter lim="800000"/>
            <a:headEnd/>
            <a:tailEnd/>
          </a:ln>
        </p:spPr>
        <p:txBody>
          <a:bodyPr>
            <a:spAutoFit/>
          </a:bodyPr>
          <a:lstStyle/>
          <a:p>
            <a:pPr>
              <a:spcBef>
                <a:spcPct val="50000"/>
              </a:spcBef>
            </a:pPr>
            <a:endParaRPr lang="en-US">
              <a:latin typeface="Calibri" pitchFamily="34" charset="0"/>
            </a:endParaRPr>
          </a:p>
        </p:txBody>
      </p:sp>
      <p:sp>
        <p:nvSpPr>
          <p:cNvPr id="21" name="Text Box 9"/>
          <p:cNvSpPr txBox="1">
            <a:spLocks noChangeArrowheads="1"/>
          </p:cNvSpPr>
          <p:nvPr/>
        </p:nvSpPr>
        <p:spPr bwMode="auto">
          <a:xfrm>
            <a:off x="914400" y="4648200"/>
            <a:ext cx="2667000" cy="369332"/>
          </a:xfrm>
          <a:prstGeom prst="rect">
            <a:avLst/>
          </a:prstGeom>
          <a:gradFill flip="none" rotWithShape="1">
            <a:gsLst>
              <a:gs pos="0">
                <a:srgbClr val="1D469C">
                  <a:alpha val="56000"/>
                </a:srgbClr>
              </a:gs>
              <a:gs pos="100000">
                <a:srgbClr val="FFFFFF"/>
              </a:gs>
            </a:gsLst>
            <a:path path="circle">
              <a:fillToRect l="100000" t="100000"/>
            </a:path>
            <a:tileRect r="-100000" b="-100000"/>
          </a:gradFill>
          <a:ln w="25400" cap="flat" cmpd="sng" algn="ctr">
            <a:solidFill>
              <a:schemeClr val="tx1"/>
            </a:solidFill>
            <a:prstDash val="solid"/>
            <a:miter lim="800000"/>
            <a:headEnd type="none" w="med" len="med"/>
            <a:tailEnd type="none" w="med" len="med"/>
          </a:ln>
          <a:effectLst>
            <a:outerShdw blurRad="63500" sx="102000" sy="102000" algn="ctr">
              <a:srgbClr val="000000">
                <a:alpha val="43000"/>
              </a:srgbClr>
            </a:outerShdw>
          </a:effectLst>
        </p:spPr>
        <p:txBody>
          <a:bodyPr>
            <a:spAutoFit/>
          </a:bodyPr>
          <a:lstStyle/>
          <a:p>
            <a:pPr fontAlgn="auto">
              <a:spcBef>
                <a:spcPts val="0"/>
              </a:spcBef>
              <a:spcAft>
                <a:spcPts val="0"/>
              </a:spcAft>
              <a:defRPr/>
            </a:pPr>
            <a:r>
              <a:rPr lang="en-US" b="1" dirty="0" smtClean="0">
                <a:solidFill>
                  <a:srgbClr val="000000"/>
                </a:solidFill>
                <a:latin typeface="Arial"/>
                <a:cs typeface="Arial"/>
              </a:rPr>
              <a:t>Read-Aloud</a:t>
            </a:r>
            <a:endParaRPr lang="en-US" b="1" dirty="0">
              <a:solidFill>
                <a:srgbClr val="000000"/>
              </a:solidFill>
              <a:latin typeface="Arial"/>
              <a:cs typeface="Arial"/>
            </a:endParaRPr>
          </a:p>
        </p:txBody>
      </p:sp>
      <p:sp>
        <p:nvSpPr>
          <p:cNvPr id="22" name="Text Box 11"/>
          <p:cNvSpPr txBox="1">
            <a:spLocks noChangeArrowheads="1"/>
          </p:cNvSpPr>
          <p:nvPr/>
        </p:nvSpPr>
        <p:spPr bwMode="auto">
          <a:xfrm>
            <a:off x="2590800" y="3697069"/>
            <a:ext cx="2743200" cy="369332"/>
          </a:xfrm>
          <a:prstGeom prst="rect">
            <a:avLst/>
          </a:prstGeom>
          <a:gradFill flip="none" rotWithShape="1">
            <a:gsLst>
              <a:gs pos="0">
                <a:srgbClr val="1D469C">
                  <a:alpha val="56000"/>
                </a:srgbClr>
              </a:gs>
              <a:gs pos="100000">
                <a:srgbClr val="FFFFFF"/>
              </a:gs>
            </a:gsLst>
            <a:path path="circle">
              <a:fillToRect l="100000" t="100000"/>
            </a:path>
            <a:tileRect r="-100000" b="-100000"/>
          </a:gradFill>
          <a:ln w="25400" cap="flat" cmpd="sng" algn="ctr">
            <a:solidFill>
              <a:schemeClr val="tx1"/>
            </a:solidFill>
            <a:prstDash val="solid"/>
            <a:miter lim="800000"/>
            <a:headEnd type="none" w="med" len="med"/>
            <a:tailEnd type="none" w="med" len="med"/>
          </a:ln>
          <a:effectLst>
            <a:outerShdw blurRad="63500" sx="102000" sy="102000" algn="ctr">
              <a:srgbClr val="000000">
                <a:alpha val="43000"/>
              </a:srgbClr>
            </a:outerShdw>
          </a:effectLst>
        </p:spPr>
        <p:txBody>
          <a:bodyPr>
            <a:spAutoFit/>
          </a:bodyPr>
          <a:lstStyle/>
          <a:p>
            <a:pPr fontAlgn="auto">
              <a:spcBef>
                <a:spcPts val="0"/>
              </a:spcBef>
              <a:spcAft>
                <a:spcPts val="0"/>
              </a:spcAft>
              <a:defRPr/>
            </a:pPr>
            <a:r>
              <a:rPr lang="en-US" b="1" dirty="0">
                <a:solidFill>
                  <a:srgbClr val="000000"/>
                </a:solidFill>
                <a:latin typeface="Arial"/>
                <a:cs typeface="Arial"/>
              </a:rPr>
              <a:t>Shared Reading</a:t>
            </a:r>
          </a:p>
        </p:txBody>
      </p:sp>
      <p:sp>
        <p:nvSpPr>
          <p:cNvPr id="23" name="Text Box 12"/>
          <p:cNvSpPr txBox="1">
            <a:spLocks noChangeArrowheads="1"/>
          </p:cNvSpPr>
          <p:nvPr/>
        </p:nvSpPr>
        <p:spPr bwMode="auto">
          <a:xfrm>
            <a:off x="4495800" y="2630269"/>
            <a:ext cx="2590800" cy="646331"/>
          </a:xfrm>
          <a:prstGeom prst="rect">
            <a:avLst/>
          </a:prstGeom>
          <a:gradFill flip="none" rotWithShape="1">
            <a:gsLst>
              <a:gs pos="0">
                <a:srgbClr val="1D469C">
                  <a:alpha val="56000"/>
                </a:srgbClr>
              </a:gs>
              <a:gs pos="100000">
                <a:srgbClr val="FFFFFF"/>
              </a:gs>
            </a:gsLst>
            <a:path path="circle">
              <a:fillToRect l="100000" t="100000"/>
            </a:path>
            <a:tileRect r="-100000" b="-100000"/>
          </a:gradFill>
          <a:ln w="25400" cap="flat" cmpd="sng" algn="ctr">
            <a:solidFill>
              <a:schemeClr val="tx1"/>
            </a:solidFill>
            <a:prstDash val="solid"/>
            <a:miter lim="800000"/>
            <a:headEnd type="none" w="med" len="med"/>
            <a:tailEnd type="none" w="med" len="med"/>
          </a:ln>
          <a:effectLst>
            <a:outerShdw blurRad="63500" sx="102000" sy="102000" algn="ctr">
              <a:srgbClr val="000000">
                <a:alpha val="43000"/>
              </a:srgbClr>
            </a:outerShdw>
          </a:effectLst>
        </p:spPr>
        <p:txBody>
          <a:bodyPr>
            <a:spAutoFit/>
          </a:bodyPr>
          <a:lstStyle/>
          <a:p>
            <a:pPr fontAlgn="auto">
              <a:spcBef>
                <a:spcPts val="0"/>
              </a:spcBef>
              <a:spcAft>
                <a:spcPts val="0"/>
              </a:spcAft>
              <a:defRPr/>
            </a:pPr>
            <a:r>
              <a:rPr lang="en-US" b="1" dirty="0" smtClean="0">
                <a:solidFill>
                  <a:srgbClr val="000000"/>
                </a:solidFill>
                <a:latin typeface="Arial"/>
                <a:cs typeface="Arial"/>
              </a:rPr>
              <a:t>Small-Group </a:t>
            </a:r>
            <a:r>
              <a:rPr lang="en-US" b="1" dirty="0">
                <a:solidFill>
                  <a:srgbClr val="000000"/>
                </a:solidFill>
                <a:latin typeface="Arial"/>
                <a:cs typeface="Arial"/>
              </a:rPr>
              <a:t/>
            </a:r>
            <a:br>
              <a:rPr lang="en-US" b="1" dirty="0">
                <a:solidFill>
                  <a:srgbClr val="000000"/>
                </a:solidFill>
                <a:latin typeface="Arial"/>
                <a:cs typeface="Arial"/>
              </a:rPr>
            </a:br>
            <a:r>
              <a:rPr lang="en-US" b="1" dirty="0">
                <a:solidFill>
                  <a:srgbClr val="000000"/>
                </a:solidFill>
                <a:latin typeface="Arial"/>
                <a:cs typeface="Arial"/>
              </a:rPr>
              <a:t>Reading Instruction</a:t>
            </a:r>
            <a:endParaRPr lang="en-US" dirty="0">
              <a:solidFill>
                <a:srgbClr val="000000"/>
              </a:solidFill>
              <a:latin typeface="Arial"/>
              <a:cs typeface="Arial"/>
            </a:endParaRPr>
          </a:p>
        </p:txBody>
      </p:sp>
      <p:sp>
        <p:nvSpPr>
          <p:cNvPr id="24" name="Text Box 13"/>
          <p:cNvSpPr txBox="1">
            <a:spLocks noChangeArrowheads="1"/>
          </p:cNvSpPr>
          <p:nvPr/>
        </p:nvSpPr>
        <p:spPr bwMode="auto">
          <a:xfrm>
            <a:off x="5715000" y="1600200"/>
            <a:ext cx="2590800" cy="369332"/>
          </a:xfrm>
          <a:prstGeom prst="rect">
            <a:avLst/>
          </a:prstGeom>
          <a:gradFill flip="none" rotWithShape="1">
            <a:gsLst>
              <a:gs pos="0">
                <a:srgbClr val="1D469C">
                  <a:alpha val="56000"/>
                </a:srgbClr>
              </a:gs>
              <a:gs pos="100000">
                <a:srgbClr val="FFFFFF"/>
              </a:gs>
            </a:gsLst>
            <a:path path="circle">
              <a:fillToRect l="100000" t="100000"/>
            </a:path>
            <a:tileRect r="-100000" b="-100000"/>
          </a:gradFill>
          <a:ln w="25400" cap="flat" cmpd="sng" algn="ctr">
            <a:solidFill>
              <a:schemeClr val="tx1"/>
            </a:solidFill>
            <a:prstDash val="solid"/>
            <a:miter lim="800000"/>
            <a:headEnd type="none" w="med" len="med"/>
            <a:tailEnd type="none" w="med" len="med"/>
          </a:ln>
          <a:effectLst>
            <a:outerShdw blurRad="63500" sx="102000" sy="102000" algn="ctr">
              <a:srgbClr val="000000">
                <a:alpha val="43000"/>
              </a:srgbClr>
            </a:outerShdw>
          </a:effectLst>
        </p:spPr>
        <p:txBody>
          <a:bodyPr>
            <a:spAutoFit/>
          </a:bodyPr>
          <a:lstStyle/>
          <a:p>
            <a:pPr fontAlgn="auto">
              <a:spcBef>
                <a:spcPts val="0"/>
              </a:spcBef>
              <a:spcAft>
                <a:spcPts val="0"/>
              </a:spcAft>
              <a:defRPr/>
            </a:pPr>
            <a:r>
              <a:rPr lang="en-US" b="1" dirty="0">
                <a:solidFill>
                  <a:srgbClr val="000000"/>
                </a:solidFill>
                <a:latin typeface="Arial"/>
                <a:cs typeface="Arial"/>
              </a:rPr>
              <a:t>Independent Reading</a:t>
            </a:r>
            <a:endParaRPr lang="en-US" dirty="0">
              <a:solidFill>
                <a:srgbClr val="000000"/>
              </a:solidFill>
              <a:latin typeface="Arial"/>
              <a:cs typeface="Aria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p:cTn id="14" dur="500" fill="hold"/>
                                        <p:tgtEl>
                                          <p:spTgt spid="22"/>
                                        </p:tgtEl>
                                        <p:attrNameLst>
                                          <p:attrName>ppt_w</p:attrName>
                                        </p:attrNameLst>
                                      </p:cBhvr>
                                      <p:tavLst>
                                        <p:tav tm="0">
                                          <p:val>
                                            <p:fltVal val="0"/>
                                          </p:val>
                                        </p:tav>
                                        <p:tav tm="100000">
                                          <p:val>
                                            <p:strVal val="#ppt_w"/>
                                          </p:val>
                                        </p:tav>
                                      </p:tavLst>
                                    </p:anim>
                                    <p:anim calcmode="lin" valueType="num">
                                      <p:cBhvr>
                                        <p:cTn id="15" dur="500" fill="hold"/>
                                        <p:tgtEl>
                                          <p:spTgt spid="22"/>
                                        </p:tgtEl>
                                        <p:attrNameLst>
                                          <p:attrName>ppt_h</p:attrName>
                                        </p:attrNameLst>
                                      </p:cBhvr>
                                      <p:tavLst>
                                        <p:tav tm="0">
                                          <p:val>
                                            <p:fltVal val="0"/>
                                          </p:val>
                                        </p:tav>
                                        <p:tav tm="100000">
                                          <p:val>
                                            <p:strVal val="#ppt_h"/>
                                          </p:val>
                                        </p:tav>
                                      </p:tavLst>
                                    </p:anim>
                                    <p:animEffect transition="in" filter="fade">
                                      <p:cBhvr>
                                        <p:cTn id="16" dur="5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nodeType="click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p:cTn id="21" dur="500" fill="hold"/>
                                        <p:tgtEl>
                                          <p:spTgt spid="23"/>
                                        </p:tgtEl>
                                        <p:attrNameLst>
                                          <p:attrName>ppt_w</p:attrName>
                                        </p:attrNameLst>
                                      </p:cBhvr>
                                      <p:tavLst>
                                        <p:tav tm="0">
                                          <p:val>
                                            <p:fltVal val="0"/>
                                          </p:val>
                                        </p:tav>
                                        <p:tav tm="100000">
                                          <p:val>
                                            <p:strVal val="#ppt_w"/>
                                          </p:val>
                                        </p:tav>
                                      </p:tavLst>
                                    </p:anim>
                                    <p:anim calcmode="lin" valueType="num">
                                      <p:cBhvr>
                                        <p:cTn id="22" dur="500" fill="hold"/>
                                        <p:tgtEl>
                                          <p:spTgt spid="23"/>
                                        </p:tgtEl>
                                        <p:attrNameLst>
                                          <p:attrName>ppt_h</p:attrName>
                                        </p:attrNameLst>
                                      </p:cBhvr>
                                      <p:tavLst>
                                        <p:tav tm="0">
                                          <p:val>
                                            <p:fltVal val="0"/>
                                          </p:val>
                                        </p:tav>
                                        <p:tav tm="100000">
                                          <p:val>
                                            <p:strVal val="#ppt_h"/>
                                          </p:val>
                                        </p:tav>
                                      </p:tavLst>
                                    </p:anim>
                                    <p:animEffect transition="in" filter="fade">
                                      <p:cBhvr>
                                        <p:cTn id="23" dur="500"/>
                                        <p:tgtEl>
                                          <p:spTgt spid="23"/>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0" fill="hold" nodeType="click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p:cTn id="28" dur="500" fill="hold"/>
                                        <p:tgtEl>
                                          <p:spTgt spid="24"/>
                                        </p:tgtEl>
                                        <p:attrNameLst>
                                          <p:attrName>ppt_w</p:attrName>
                                        </p:attrNameLst>
                                      </p:cBhvr>
                                      <p:tavLst>
                                        <p:tav tm="0">
                                          <p:val>
                                            <p:fltVal val="0"/>
                                          </p:val>
                                        </p:tav>
                                        <p:tav tm="100000">
                                          <p:val>
                                            <p:strVal val="#ppt_w"/>
                                          </p:val>
                                        </p:tav>
                                      </p:tavLst>
                                    </p:anim>
                                    <p:anim calcmode="lin" valueType="num">
                                      <p:cBhvr>
                                        <p:cTn id="29" dur="500" fill="hold"/>
                                        <p:tgtEl>
                                          <p:spTgt spid="24"/>
                                        </p:tgtEl>
                                        <p:attrNameLst>
                                          <p:attrName>ppt_h</p:attrName>
                                        </p:attrNameLst>
                                      </p:cBhvr>
                                      <p:tavLst>
                                        <p:tav tm="0">
                                          <p:val>
                                            <p:fltVal val="0"/>
                                          </p:val>
                                        </p:tav>
                                        <p:tav tm="100000">
                                          <p:val>
                                            <p:strVal val="#ppt_h"/>
                                          </p:val>
                                        </p:tav>
                                      </p:tavLst>
                                    </p:anim>
                                    <p:animEffect transition="in" filter="fade">
                                      <p:cBhvr>
                                        <p:cTn id="3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RepTraining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2_RepTraining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ChicagoBKRMK2_FINb">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RepTrainingTemplate.thmx</Template>
  <TotalTime>7987</TotalTime>
  <Words>5644</Words>
  <Application>Microsoft Macintosh PowerPoint</Application>
  <PresentationFormat>On-screen Show (4:3)</PresentationFormat>
  <Paragraphs>572</Paragraphs>
  <Slides>41</Slides>
  <Notes>38</Notes>
  <HiddenSlides>1</HiddenSlides>
  <MMClips>0</MMClips>
  <ScaleCrop>false</ScaleCrop>
  <HeadingPairs>
    <vt:vector size="4" baseType="variant">
      <vt:variant>
        <vt:lpstr>Design Template</vt:lpstr>
      </vt:variant>
      <vt:variant>
        <vt:i4>3</vt:i4>
      </vt:variant>
      <vt:variant>
        <vt:lpstr>Slide Titles</vt:lpstr>
      </vt:variant>
      <vt:variant>
        <vt:i4>41</vt:i4>
      </vt:variant>
    </vt:vector>
  </HeadingPairs>
  <TitlesOfParts>
    <vt:vector size="44" baseType="lpstr">
      <vt:lpstr>1_RepTrainingTemplate</vt:lpstr>
      <vt:lpstr>2_RepTrainingTemplate</vt:lpstr>
      <vt:lpstr>ChicagoBKRMK2_FINb</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Lessons</vt:lpstr>
      <vt:lpstr>Lessons</vt:lpstr>
      <vt:lpstr>Lessons</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Turn and Talk</vt:lpstr>
      <vt:lpstr>Slide 41</vt:lpstr>
    </vt:vector>
  </TitlesOfParts>
  <Company>Benchmark Education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Elizabeth Kline</dc:creator>
  <cp:lastModifiedBy>Office 2004 Test Drive User</cp:lastModifiedBy>
  <cp:revision>613</cp:revision>
  <dcterms:created xsi:type="dcterms:W3CDTF">2011-10-31T15:54:45Z</dcterms:created>
  <dcterms:modified xsi:type="dcterms:W3CDTF">2011-10-31T16:22:52Z</dcterms:modified>
</cp:coreProperties>
</file>